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80" r:id="rId4"/>
    <p:sldId id="277" r:id="rId5"/>
    <p:sldId id="279" r:id="rId6"/>
    <p:sldId id="289" r:id="rId7"/>
    <p:sldId id="288" r:id="rId8"/>
    <p:sldId id="278" r:id="rId9"/>
    <p:sldId id="259" r:id="rId10"/>
    <p:sldId id="260" r:id="rId11"/>
    <p:sldId id="257" r:id="rId12"/>
    <p:sldId id="268" r:id="rId13"/>
    <p:sldId id="269" r:id="rId14"/>
    <p:sldId id="270" r:id="rId15"/>
    <p:sldId id="283" r:id="rId16"/>
    <p:sldId id="286" r:id="rId17"/>
    <p:sldId id="271" r:id="rId18"/>
    <p:sldId id="287" r:id="rId19"/>
    <p:sldId id="272" r:id="rId20"/>
    <p:sldId id="273" r:id="rId21"/>
    <p:sldId id="285" r:id="rId22"/>
    <p:sldId id="275" r:id="rId23"/>
    <p:sldId id="290" r:id="rId24"/>
    <p:sldId id="292" r:id="rId25"/>
    <p:sldId id="276" r:id="rId26"/>
    <p:sldId id="294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7" d="100"/>
          <a:sy n="27" d="100"/>
        </p:scale>
        <p:origin x="-2718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78388-8907-45A5-9F0F-75DDDDB44F96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F5766-D0CC-423F-B8DE-BC5B04EEC4A7}">
      <dgm:prSet phldrT="[Text]"/>
      <dgm:spPr/>
      <dgm:t>
        <a:bodyPr/>
        <a:lstStyle/>
        <a:p>
          <a:r>
            <a:rPr lang="en-US" b="1" smtClean="0"/>
            <a:t>Primera Etapa</a:t>
          </a:r>
          <a:endParaRPr lang="en-US" b="1" dirty="0"/>
        </a:p>
      </dgm:t>
    </dgm:pt>
    <dgm:pt modelId="{9F01D474-A753-41DF-9135-A8FE061DF6A2}" type="parTrans" cxnId="{CC681927-C51E-41D3-AD1A-8C53428E61D5}">
      <dgm:prSet/>
      <dgm:spPr/>
      <dgm:t>
        <a:bodyPr/>
        <a:lstStyle/>
        <a:p>
          <a:endParaRPr lang="en-US"/>
        </a:p>
      </dgm:t>
    </dgm:pt>
    <dgm:pt modelId="{B1A3C3BC-3E52-4E28-8A3F-B47CD8465087}" type="sibTrans" cxnId="{CC681927-C51E-41D3-AD1A-8C53428E61D5}">
      <dgm:prSet/>
      <dgm:spPr/>
      <dgm:t>
        <a:bodyPr/>
        <a:lstStyle/>
        <a:p>
          <a:endParaRPr lang="en-US"/>
        </a:p>
      </dgm:t>
    </dgm:pt>
    <dgm:pt modelId="{6A1F6C4E-6FA6-4A03-85A9-A8B039F8582E}">
      <dgm:prSet phldrT="[Text]"/>
      <dgm:spPr/>
      <dgm:t>
        <a:bodyPr/>
        <a:lstStyle/>
        <a:p>
          <a:r>
            <a:rPr lang="en-US" b="1" smtClean="0"/>
            <a:t>Tercera Etapa</a:t>
          </a:r>
          <a:endParaRPr lang="en-US" b="1" dirty="0"/>
        </a:p>
      </dgm:t>
    </dgm:pt>
    <dgm:pt modelId="{193F95FD-9376-4FE1-A858-27230303A1E5}" type="parTrans" cxnId="{A36E0276-B834-459E-A5DB-4B798F6086ED}">
      <dgm:prSet/>
      <dgm:spPr/>
      <dgm:t>
        <a:bodyPr/>
        <a:lstStyle/>
        <a:p>
          <a:endParaRPr lang="en-US"/>
        </a:p>
      </dgm:t>
    </dgm:pt>
    <dgm:pt modelId="{B0721BC2-9796-4E55-B14B-1FF3F328C122}" type="sibTrans" cxnId="{A36E0276-B834-459E-A5DB-4B798F6086ED}">
      <dgm:prSet/>
      <dgm:spPr/>
      <dgm:t>
        <a:bodyPr/>
        <a:lstStyle/>
        <a:p>
          <a:endParaRPr lang="en-US"/>
        </a:p>
      </dgm:t>
    </dgm:pt>
    <dgm:pt modelId="{FB52516D-E09E-497B-B1EF-E25AE5D4DD7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PURIFICACION E ILUMINACION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583500D7-CD8C-4F2A-9497-23D5332B6330}" type="parTrans" cxnId="{401EE23D-A06D-4991-B952-7A5861AD2D71}">
      <dgm:prSet/>
      <dgm:spPr/>
      <dgm:t>
        <a:bodyPr/>
        <a:lstStyle/>
        <a:p>
          <a:endParaRPr lang="en-US"/>
        </a:p>
      </dgm:t>
    </dgm:pt>
    <dgm:pt modelId="{C689A9DE-29DC-4054-9455-4C89543B29D5}" type="sibTrans" cxnId="{401EE23D-A06D-4991-B952-7A5861AD2D71}">
      <dgm:prSet/>
      <dgm:spPr/>
      <dgm:t>
        <a:bodyPr/>
        <a:lstStyle/>
        <a:p>
          <a:endParaRPr lang="en-US"/>
        </a:p>
      </dgm:t>
    </dgm:pt>
    <dgm:pt modelId="{F30E08C7-7C6B-44AD-8AB2-79F509461CDB}">
      <dgm:prSet phldrT="[Text]"/>
      <dgm:spPr/>
      <dgm:t>
        <a:bodyPr/>
        <a:lstStyle/>
        <a:p>
          <a:r>
            <a:rPr lang="en-US" b="1" dirty="0" err="1" smtClean="0"/>
            <a:t>Cuarta</a:t>
          </a:r>
          <a:r>
            <a:rPr lang="en-US" b="1" dirty="0" smtClean="0"/>
            <a:t> </a:t>
          </a:r>
          <a:r>
            <a:rPr lang="en-US" b="1" dirty="0" err="1" smtClean="0"/>
            <a:t>Etapa</a:t>
          </a:r>
          <a:endParaRPr lang="en-US" b="1" dirty="0"/>
        </a:p>
      </dgm:t>
    </dgm:pt>
    <dgm:pt modelId="{707BAFAC-2109-4AD1-8446-8FDE0C45B949}" type="parTrans" cxnId="{E1283D25-3948-4992-92B7-C9604FF7458A}">
      <dgm:prSet/>
      <dgm:spPr/>
      <dgm:t>
        <a:bodyPr/>
        <a:lstStyle/>
        <a:p>
          <a:endParaRPr lang="en-US"/>
        </a:p>
      </dgm:t>
    </dgm:pt>
    <dgm:pt modelId="{6B7E75AE-9728-4DBF-8744-55F5F56FDB51}" type="sibTrans" cxnId="{E1283D25-3948-4992-92B7-C9604FF7458A}">
      <dgm:prSet/>
      <dgm:spPr/>
      <dgm:t>
        <a:bodyPr/>
        <a:lstStyle/>
        <a:p>
          <a:endParaRPr lang="en-US"/>
        </a:p>
      </dgm:t>
    </dgm:pt>
    <dgm:pt modelId="{37F2FC82-7897-4DDB-BC1C-BB98042950D4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MISTOLOGIA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1756D0B2-AC8C-4F57-82EA-30A690186404}" type="parTrans" cxnId="{1A384B09-5889-48CF-95DF-9352523025D9}">
      <dgm:prSet/>
      <dgm:spPr/>
      <dgm:t>
        <a:bodyPr/>
        <a:lstStyle/>
        <a:p>
          <a:endParaRPr lang="en-US"/>
        </a:p>
      </dgm:t>
    </dgm:pt>
    <dgm:pt modelId="{0A786198-9DF1-4E85-BD0B-E16797D8C30F}" type="sibTrans" cxnId="{1A384B09-5889-48CF-95DF-9352523025D9}">
      <dgm:prSet/>
      <dgm:spPr/>
      <dgm:t>
        <a:bodyPr/>
        <a:lstStyle/>
        <a:p>
          <a:endParaRPr lang="en-US"/>
        </a:p>
      </dgm:t>
    </dgm:pt>
    <dgm:pt modelId="{F057EF01-9A2C-4A9E-9D16-29717F166447}">
      <dgm:prSet phldrT="[Text]"/>
      <dgm:spPr/>
      <dgm:t>
        <a:bodyPr/>
        <a:lstStyle/>
        <a:p>
          <a:r>
            <a:rPr lang="en-US" sz="1300" dirty="0" smtClean="0"/>
            <a:t>“</a:t>
          </a:r>
          <a:r>
            <a:rPr lang="en-US" sz="1300" dirty="0" err="1" smtClean="0"/>
            <a:t>Neofito</a:t>
          </a:r>
          <a:r>
            <a:rPr lang="en-US" sz="1300" dirty="0" smtClean="0"/>
            <a:t>“/ </a:t>
          </a:r>
          <a:r>
            <a:rPr lang="en-US" sz="1300" dirty="0" err="1" smtClean="0"/>
            <a:t>nueva</a:t>
          </a:r>
          <a:r>
            <a:rPr lang="en-US" sz="1300" dirty="0" smtClean="0"/>
            <a:t> </a:t>
          </a:r>
          <a:r>
            <a:rPr lang="en-US" sz="1300" dirty="0" err="1" smtClean="0"/>
            <a:t>planta</a:t>
          </a:r>
          <a:endParaRPr lang="en-US" sz="1300" dirty="0"/>
        </a:p>
      </dgm:t>
    </dgm:pt>
    <dgm:pt modelId="{0C3BAED9-E52D-48DD-8970-3525EDEEAF92}" type="parTrans" cxnId="{BF37E8E4-C410-4CC0-A171-9E4CECEE50B1}">
      <dgm:prSet/>
      <dgm:spPr/>
      <dgm:t>
        <a:bodyPr/>
        <a:lstStyle/>
        <a:p>
          <a:endParaRPr lang="en-US"/>
        </a:p>
      </dgm:t>
    </dgm:pt>
    <dgm:pt modelId="{B938C520-C9FB-4E36-AC37-1E30698CD185}" type="sibTrans" cxnId="{BF37E8E4-C410-4CC0-A171-9E4CECEE50B1}">
      <dgm:prSet/>
      <dgm:spPr/>
      <dgm:t>
        <a:bodyPr/>
        <a:lstStyle/>
        <a:p>
          <a:endParaRPr lang="en-US"/>
        </a:p>
      </dgm:t>
    </dgm:pt>
    <dgm:pt modelId="{6EE63BB6-AFD5-4901-8E5A-919A7570C232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CATECUMENADO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402991C-26F9-4427-AE6B-16F446AD5250}" type="sibTrans" cxnId="{0C0699A6-D9D7-4665-AD2D-C2B7D41ADC4F}">
      <dgm:prSet/>
      <dgm:spPr/>
      <dgm:t>
        <a:bodyPr/>
        <a:lstStyle/>
        <a:p>
          <a:endParaRPr lang="en-US"/>
        </a:p>
      </dgm:t>
    </dgm:pt>
    <dgm:pt modelId="{80D7C9C6-0E85-4961-A398-D08B59CECBE6}" type="parTrans" cxnId="{0C0699A6-D9D7-4665-AD2D-C2B7D41ADC4F}">
      <dgm:prSet/>
      <dgm:spPr/>
      <dgm:t>
        <a:bodyPr/>
        <a:lstStyle/>
        <a:p>
          <a:endParaRPr lang="en-US"/>
        </a:p>
      </dgm:t>
    </dgm:pt>
    <dgm:pt modelId="{027F2055-65D2-4A57-A9D0-B611072B6B71}">
      <dgm:prSet phldrT="[Text]"/>
      <dgm:spPr/>
      <dgm:t>
        <a:bodyPr/>
        <a:lstStyle/>
        <a:p>
          <a:r>
            <a:rPr lang="en-US" b="1" dirty="0" err="1" smtClean="0"/>
            <a:t>Segunda</a:t>
          </a:r>
          <a:r>
            <a:rPr lang="en-US" b="1" dirty="0" smtClean="0"/>
            <a:t> </a:t>
          </a:r>
          <a:r>
            <a:rPr lang="en-US" b="1" dirty="0" err="1" smtClean="0"/>
            <a:t>Etapa</a:t>
          </a:r>
          <a:endParaRPr lang="en-US" b="1" dirty="0"/>
        </a:p>
      </dgm:t>
    </dgm:pt>
    <dgm:pt modelId="{4FA56F9C-9376-4AC4-AEBB-F2EB86E97107}" type="parTrans" cxnId="{14261C13-35C0-4A3C-8E4B-1F8652219F80}">
      <dgm:prSet/>
      <dgm:spPr/>
      <dgm:t>
        <a:bodyPr/>
        <a:lstStyle/>
        <a:p>
          <a:endParaRPr lang="en-US"/>
        </a:p>
      </dgm:t>
    </dgm:pt>
    <dgm:pt modelId="{96B0CA35-CA7B-4CA4-8DB4-E9599C30FA74}" type="sibTrans" cxnId="{14261C13-35C0-4A3C-8E4B-1F8652219F80}">
      <dgm:prSet/>
      <dgm:spPr/>
      <dgm:t>
        <a:bodyPr/>
        <a:lstStyle/>
        <a:p>
          <a:endParaRPr lang="en-US"/>
        </a:p>
      </dgm:t>
    </dgm:pt>
    <dgm:pt modelId="{1A0E8649-7CD7-4EF0-933F-C59B2C8F2D25}">
      <dgm:prSet/>
      <dgm:spPr/>
      <dgm:t>
        <a:bodyPr/>
        <a:lstStyle/>
        <a:p>
          <a:r>
            <a:rPr lang="en-US" dirty="0" err="1" smtClean="0"/>
            <a:t>Etapa</a:t>
          </a:r>
          <a:r>
            <a:rPr lang="en-US" dirty="0" smtClean="0"/>
            <a:t> de </a:t>
          </a:r>
          <a:r>
            <a:rPr lang="en-US" dirty="0" err="1" smtClean="0"/>
            <a:t>Evangelizacion</a:t>
          </a:r>
          <a:endParaRPr lang="en-US" dirty="0"/>
        </a:p>
      </dgm:t>
    </dgm:pt>
    <dgm:pt modelId="{799F84D5-4158-4560-8CD8-51CB7208BBF0}" type="parTrans" cxnId="{A7ED37F8-5A4F-4020-BDA1-689FDAE065AE}">
      <dgm:prSet/>
      <dgm:spPr/>
      <dgm:t>
        <a:bodyPr/>
        <a:lstStyle/>
        <a:p>
          <a:endParaRPr lang="en-US"/>
        </a:p>
      </dgm:t>
    </dgm:pt>
    <dgm:pt modelId="{26C338B3-4ADA-48DB-9EC1-68D0F9BBB710}" type="sibTrans" cxnId="{A7ED37F8-5A4F-4020-BDA1-689FDAE065AE}">
      <dgm:prSet/>
      <dgm:spPr/>
      <dgm:t>
        <a:bodyPr/>
        <a:lstStyle/>
        <a:p>
          <a:endParaRPr lang="en-US"/>
        </a:p>
      </dgm:t>
    </dgm:pt>
    <dgm:pt modelId="{6F9125F2-C3E3-41A1-9255-C1B11E59FBCB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PRENEOCATECUMADO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018D43AF-6CCF-4D42-9375-141472C8DD56}" type="parTrans" cxnId="{9D43D33D-B2D0-45CD-97B7-B89756125199}">
      <dgm:prSet/>
      <dgm:spPr/>
      <dgm:t>
        <a:bodyPr/>
        <a:lstStyle/>
        <a:p>
          <a:endParaRPr lang="en-US"/>
        </a:p>
      </dgm:t>
    </dgm:pt>
    <dgm:pt modelId="{D8A804AB-6AF8-4066-9799-C489D8622E44}" type="sibTrans" cxnId="{9D43D33D-B2D0-45CD-97B7-B89756125199}">
      <dgm:prSet/>
      <dgm:spPr/>
      <dgm:t>
        <a:bodyPr/>
        <a:lstStyle/>
        <a:p>
          <a:endParaRPr lang="en-US"/>
        </a:p>
      </dgm:t>
    </dgm:pt>
    <dgm:pt modelId="{28DB936C-6415-4882-BBC7-CD0BDCB0D1EC}">
      <dgm:prSet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Simpatizantes</a:t>
          </a:r>
          <a:r>
            <a:rPr lang="en-US" dirty="0" smtClean="0"/>
            <a:t>” </a:t>
          </a:r>
          <a:endParaRPr lang="en-US" dirty="0"/>
        </a:p>
      </dgm:t>
    </dgm:pt>
    <dgm:pt modelId="{E2FE77C3-29B8-415A-87C9-47307FD44028}" type="parTrans" cxnId="{3BC2CFFE-8B4F-4363-BCC6-6CCA4EF3F7F1}">
      <dgm:prSet/>
      <dgm:spPr/>
      <dgm:t>
        <a:bodyPr/>
        <a:lstStyle/>
        <a:p>
          <a:endParaRPr lang="en-US"/>
        </a:p>
      </dgm:t>
    </dgm:pt>
    <dgm:pt modelId="{71FA0297-2CB7-4D94-8F29-03BF4061C129}" type="sibTrans" cxnId="{3BC2CFFE-8B4F-4363-BCC6-6CCA4EF3F7F1}">
      <dgm:prSet/>
      <dgm:spPr/>
      <dgm:t>
        <a:bodyPr/>
        <a:lstStyle/>
        <a:p>
          <a:endParaRPr lang="en-US"/>
        </a:p>
      </dgm:t>
    </dgm:pt>
    <dgm:pt modelId="{AD110234-4671-4AD5-BC36-B4104FAE75CC}">
      <dgm:prSet/>
      <dgm:spPr/>
      <dgm:t>
        <a:bodyPr/>
        <a:lstStyle/>
        <a:p>
          <a:endParaRPr lang="en-US" dirty="0"/>
        </a:p>
      </dgm:t>
    </dgm:pt>
    <dgm:pt modelId="{921CE0D0-0855-440A-B34A-AFFF31FF5B7E}" type="parTrans" cxnId="{ABF537A5-F4B0-486F-AE25-1A65CE7CCF41}">
      <dgm:prSet/>
      <dgm:spPr/>
      <dgm:t>
        <a:bodyPr/>
        <a:lstStyle/>
        <a:p>
          <a:endParaRPr lang="en-US"/>
        </a:p>
      </dgm:t>
    </dgm:pt>
    <dgm:pt modelId="{0AF61275-36EE-4DF7-BCBB-6A11283A3742}" type="sibTrans" cxnId="{ABF537A5-F4B0-486F-AE25-1A65CE7CCF41}">
      <dgm:prSet/>
      <dgm:spPr/>
      <dgm:t>
        <a:bodyPr/>
        <a:lstStyle/>
        <a:p>
          <a:endParaRPr lang="en-US"/>
        </a:p>
      </dgm:t>
    </dgm:pt>
    <dgm:pt modelId="{808EEAA4-0458-465F-910F-92BFA4DBB274}">
      <dgm:prSet phldrT="[Text]" custT="1"/>
      <dgm:spPr/>
      <dgm:t>
        <a:bodyPr/>
        <a:lstStyle/>
        <a:p>
          <a:r>
            <a:rPr lang="en-US" sz="1400" dirty="0" smtClean="0"/>
            <a:t>“</a:t>
          </a:r>
          <a:r>
            <a:rPr lang="en-US" sz="1400" dirty="0" err="1" smtClean="0"/>
            <a:t>Catecumeno</a:t>
          </a:r>
          <a:r>
            <a:rPr lang="en-US" sz="1400" dirty="0" smtClean="0"/>
            <a:t>”</a:t>
          </a:r>
          <a:endParaRPr lang="en-US" sz="1400" dirty="0"/>
        </a:p>
      </dgm:t>
    </dgm:pt>
    <dgm:pt modelId="{E91DE0EF-C3AD-4836-81A5-C531FD3505E1}" type="parTrans" cxnId="{D603CB20-C7BE-4343-B564-C93A7C961EFD}">
      <dgm:prSet/>
      <dgm:spPr/>
      <dgm:t>
        <a:bodyPr/>
        <a:lstStyle/>
        <a:p>
          <a:endParaRPr lang="en-US"/>
        </a:p>
      </dgm:t>
    </dgm:pt>
    <dgm:pt modelId="{04A0428A-ABCE-4637-A9B0-F075E4B8F6B9}" type="sibTrans" cxnId="{D603CB20-C7BE-4343-B564-C93A7C961EFD}">
      <dgm:prSet/>
      <dgm:spPr/>
      <dgm:t>
        <a:bodyPr/>
        <a:lstStyle/>
        <a:p>
          <a:endParaRPr lang="en-US"/>
        </a:p>
      </dgm:t>
    </dgm:pt>
    <dgm:pt modelId="{318E3E64-BFAE-43BB-9689-FAC9A93D873C}">
      <dgm:prSet phldrT="[Text]" custT="1"/>
      <dgm:spPr/>
      <dgm:t>
        <a:bodyPr/>
        <a:lstStyle/>
        <a:p>
          <a:endParaRPr lang="en-US" sz="1400" dirty="0"/>
        </a:p>
      </dgm:t>
    </dgm:pt>
    <dgm:pt modelId="{F46B73EA-892D-414B-80F0-3F7B3D235F9F}" type="parTrans" cxnId="{85DF188D-0129-4FD6-9F96-D06392A60CE0}">
      <dgm:prSet/>
      <dgm:spPr/>
      <dgm:t>
        <a:bodyPr/>
        <a:lstStyle/>
        <a:p>
          <a:endParaRPr lang="en-US"/>
        </a:p>
      </dgm:t>
    </dgm:pt>
    <dgm:pt modelId="{EF2C6158-EF59-45D6-BE21-E64FC228B262}" type="sibTrans" cxnId="{85DF188D-0129-4FD6-9F96-D06392A60CE0}">
      <dgm:prSet/>
      <dgm:spPr/>
      <dgm:t>
        <a:bodyPr/>
        <a:lstStyle/>
        <a:p>
          <a:endParaRPr lang="en-US"/>
        </a:p>
      </dgm:t>
    </dgm:pt>
    <dgm:pt modelId="{0228720E-5CBF-4393-A31A-29B67888D238}">
      <dgm:prSet phldrT="[Text]" custT="1"/>
      <dgm:spPr/>
      <dgm:t>
        <a:bodyPr/>
        <a:lstStyle/>
        <a:p>
          <a:r>
            <a:rPr lang="en-US" sz="1400" dirty="0" smtClean="0"/>
            <a:t>“</a:t>
          </a:r>
          <a:r>
            <a:rPr lang="en-US" sz="1400" dirty="0" err="1" smtClean="0"/>
            <a:t>Elegido</a:t>
          </a:r>
          <a:r>
            <a:rPr lang="en-US" sz="1400" dirty="0" smtClean="0"/>
            <a:t>”</a:t>
          </a:r>
          <a:endParaRPr lang="en-US" sz="1400" dirty="0"/>
        </a:p>
      </dgm:t>
    </dgm:pt>
    <dgm:pt modelId="{A2F029F0-E367-407C-AF02-B7C1C30551C4}" type="parTrans" cxnId="{418BBA8D-3672-4AC6-8FF8-6E006919F3F2}">
      <dgm:prSet/>
      <dgm:spPr/>
      <dgm:t>
        <a:bodyPr/>
        <a:lstStyle/>
        <a:p>
          <a:endParaRPr lang="en-US"/>
        </a:p>
      </dgm:t>
    </dgm:pt>
    <dgm:pt modelId="{6A4E5625-FD64-4EDD-9523-30B8F4834A66}" type="sibTrans" cxnId="{418BBA8D-3672-4AC6-8FF8-6E006919F3F2}">
      <dgm:prSet/>
      <dgm:spPr/>
      <dgm:t>
        <a:bodyPr/>
        <a:lstStyle/>
        <a:p>
          <a:endParaRPr lang="en-US"/>
        </a:p>
      </dgm:t>
    </dgm:pt>
    <dgm:pt modelId="{C3FD793C-5B65-47A5-AEA3-507B70DB3D73}">
      <dgm:prSet phldrT="[Text]" custT="1"/>
      <dgm:spPr/>
      <dgm:t>
        <a:bodyPr/>
        <a:lstStyle/>
        <a:p>
          <a:endParaRPr lang="en-US" sz="1400" dirty="0"/>
        </a:p>
      </dgm:t>
    </dgm:pt>
    <dgm:pt modelId="{095D1577-8E7F-4CEC-ABD5-A5F196BEA567}" type="parTrans" cxnId="{5788D36F-2A0F-4251-978D-1BE4B264B950}">
      <dgm:prSet/>
      <dgm:spPr/>
      <dgm:t>
        <a:bodyPr/>
        <a:lstStyle/>
        <a:p>
          <a:endParaRPr lang="en-US"/>
        </a:p>
      </dgm:t>
    </dgm:pt>
    <dgm:pt modelId="{A9BE8AEA-9598-43D3-BADA-E1B92806DB52}" type="sibTrans" cxnId="{5788D36F-2A0F-4251-978D-1BE4B264B950}">
      <dgm:prSet/>
      <dgm:spPr/>
      <dgm:t>
        <a:bodyPr/>
        <a:lstStyle/>
        <a:p>
          <a:endParaRPr lang="en-US"/>
        </a:p>
      </dgm:t>
    </dgm:pt>
    <dgm:pt modelId="{B3543790-ABA8-49F8-9912-BBF6B2AE2AF4}">
      <dgm:prSet phldrT="[Text]"/>
      <dgm:spPr/>
      <dgm:t>
        <a:bodyPr/>
        <a:lstStyle/>
        <a:p>
          <a:endParaRPr lang="en-US" sz="1300" dirty="0"/>
        </a:p>
      </dgm:t>
    </dgm:pt>
    <dgm:pt modelId="{D767632F-2EA3-449A-841F-9D68B6334389}" type="parTrans" cxnId="{FC1AC82A-6334-4E06-8C5A-871B2850C16E}">
      <dgm:prSet/>
      <dgm:spPr/>
      <dgm:t>
        <a:bodyPr/>
        <a:lstStyle/>
        <a:p>
          <a:endParaRPr lang="en-US"/>
        </a:p>
      </dgm:t>
    </dgm:pt>
    <dgm:pt modelId="{BE615DFB-0973-48C5-BC0B-FDAB7FBC40FA}" type="sibTrans" cxnId="{FC1AC82A-6334-4E06-8C5A-871B2850C16E}">
      <dgm:prSet/>
      <dgm:spPr/>
      <dgm:t>
        <a:bodyPr/>
        <a:lstStyle/>
        <a:p>
          <a:endParaRPr lang="en-US"/>
        </a:p>
      </dgm:t>
    </dgm:pt>
    <dgm:pt modelId="{CEC7F379-1E4B-4974-B7D9-D16BF7DD0AE2}">
      <dgm:prSet phldrT="[Text]" custT="1"/>
      <dgm:spPr/>
      <dgm:t>
        <a:bodyPr/>
        <a:lstStyle/>
        <a:p>
          <a:r>
            <a:rPr lang="en-US" sz="1400" b="0" dirty="0" err="1" smtClean="0"/>
            <a:t>Catequesis</a:t>
          </a:r>
          <a:r>
            <a:rPr lang="en-US" sz="1400" b="0" dirty="0" smtClean="0"/>
            <a:t> </a:t>
          </a:r>
          <a:r>
            <a:rPr lang="en-US" sz="1400" b="0" dirty="0" err="1" smtClean="0"/>
            <a:t>apropiada</a:t>
          </a:r>
          <a:endParaRPr lang="en-US" sz="1400" b="0" dirty="0"/>
        </a:p>
      </dgm:t>
    </dgm:pt>
    <dgm:pt modelId="{AA45C81B-80CA-4D33-92BA-F57AD61DE480}" type="parTrans" cxnId="{E1B2064C-9BC9-4FC4-9625-E725551A9497}">
      <dgm:prSet/>
      <dgm:spPr/>
      <dgm:t>
        <a:bodyPr/>
        <a:lstStyle/>
        <a:p>
          <a:endParaRPr lang="en-US"/>
        </a:p>
      </dgm:t>
    </dgm:pt>
    <dgm:pt modelId="{48DF5FA9-5F79-40B6-B2AC-901E11C592BF}" type="sibTrans" cxnId="{E1B2064C-9BC9-4FC4-9625-E725551A9497}">
      <dgm:prSet/>
      <dgm:spPr/>
      <dgm:t>
        <a:bodyPr/>
        <a:lstStyle/>
        <a:p>
          <a:endParaRPr lang="en-US"/>
        </a:p>
      </dgm:t>
    </dgm:pt>
    <dgm:pt modelId="{9658D200-CB26-4A4F-845D-0A525186B08C}">
      <dgm:prSet phldrT="[Text]" custT="1"/>
      <dgm:spPr/>
      <dgm:t>
        <a:bodyPr/>
        <a:lstStyle/>
        <a:p>
          <a:r>
            <a:rPr lang="en-US" sz="1400" b="0" dirty="0" err="1" smtClean="0"/>
            <a:t>Cuaresma</a:t>
          </a:r>
          <a:r>
            <a:rPr lang="en-US" sz="1400" b="0" dirty="0" smtClean="0"/>
            <a:t>/</a:t>
          </a:r>
          <a:r>
            <a:rPr lang="en-US" sz="1400" b="0" dirty="0" err="1" smtClean="0"/>
            <a:t>Penitencia</a:t>
          </a:r>
          <a:endParaRPr lang="en-US" sz="1400" b="0" dirty="0"/>
        </a:p>
      </dgm:t>
    </dgm:pt>
    <dgm:pt modelId="{5644A16B-6DD9-4442-BC96-FC1E755BBD08}" type="parTrans" cxnId="{2E66C67B-DFB5-4F0E-B55E-DC6432AEE9B9}">
      <dgm:prSet/>
      <dgm:spPr/>
      <dgm:t>
        <a:bodyPr/>
        <a:lstStyle/>
        <a:p>
          <a:endParaRPr lang="en-US"/>
        </a:p>
      </dgm:t>
    </dgm:pt>
    <dgm:pt modelId="{CFF8BEB8-6BC8-43C1-9C34-A305ADFD0C0C}" type="sibTrans" cxnId="{2E66C67B-DFB5-4F0E-B55E-DC6432AEE9B9}">
      <dgm:prSet/>
      <dgm:spPr/>
      <dgm:t>
        <a:bodyPr/>
        <a:lstStyle/>
        <a:p>
          <a:endParaRPr lang="en-US"/>
        </a:p>
      </dgm:t>
    </dgm:pt>
    <dgm:pt modelId="{DADBA24B-EBA3-4D24-8411-21A0653D2A64}">
      <dgm:prSet phldrT="[Text]" custT="1"/>
      <dgm:spPr/>
      <dgm:t>
        <a:bodyPr/>
        <a:lstStyle/>
        <a:p>
          <a:r>
            <a:rPr lang="en-US" sz="1400" b="0" dirty="0" smtClean="0"/>
            <a:t>3 </a:t>
          </a:r>
          <a:r>
            <a:rPr lang="en-US" sz="1400" b="0" dirty="0" err="1" smtClean="0"/>
            <a:t>escutri</a:t>
          </a:r>
          <a:r>
            <a:rPr lang="en-US" sz="1400" b="0" dirty="0" err="1" smtClean="0">
              <a:latin typeface="Calibri"/>
            </a:rPr>
            <a:t>ñ</a:t>
          </a:r>
          <a:r>
            <a:rPr lang="en-US" sz="1400" b="0" dirty="0" err="1" smtClean="0"/>
            <a:t>os</a:t>
          </a:r>
          <a:endParaRPr lang="en-US" sz="1400" b="0" dirty="0"/>
        </a:p>
      </dgm:t>
    </dgm:pt>
    <dgm:pt modelId="{F19B81B3-2A99-4ADA-9DC1-6DB512BB4A6B}" type="parTrans" cxnId="{99D5264A-DF5F-4CDC-B4A1-A6C3B1EAE7A9}">
      <dgm:prSet/>
      <dgm:spPr/>
      <dgm:t>
        <a:bodyPr/>
        <a:lstStyle/>
        <a:p>
          <a:endParaRPr lang="en-US"/>
        </a:p>
      </dgm:t>
    </dgm:pt>
    <dgm:pt modelId="{ED08C22F-94F2-4338-8210-C184A972865B}" type="sibTrans" cxnId="{99D5264A-DF5F-4CDC-B4A1-A6C3B1EAE7A9}">
      <dgm:prSet/>
      <dgm:spPr/>
      <dgm:t>
        <a:bodyPr/>
        <a:lstStyle/>
        <a:p>
          <a:endParaRPr lang="en-US"/>
        </a:p>
      </dgm:t>
    </dgm:pt>
    <dgm:pt modelId="{D5904818-0539-4F39-9DD3-6F77BFDE789A}">
      <dgm:prSet/>
      <dgm:spPr/>
      <dgm:t>
        <a:bodyPr/>
        <a:lstStyle/>
        <a:p>
          <a:r>
            <a:rPr lang="en-US" dirty="0" err="1" smtClean="0"/>
            <a:t>Busqueda</a:t>
          </a:r>
          <a:r>
            <a:rPr lang="en-US" dirty="0" smtClean="0"/>
            <a:t>/</a:t>
          </a:r>
          <a:r>
            <a:rPr lang="en-US" dirty="0" err="1" smtClean="0"/>
            <a:t>Preguntas</a:t>
          </a:r>
          <a:endParaRPr lang="en-US" dirty="0"/>
        </a:p>
      </dgm:t>
    </dgm:pt>
    <dgm:pt modelId="{90346799-74A7-4415-B2DE-331D9FE5AE41}" type="parTrans" cxnId="{32942A66-3DFE-4207-A7AF-C9E6148FC375}">
      <dgm:prSet/>
      <dgm:spPr/>
      <dgm:t>
        <a:bodyPr/>
        <a:lstStyle/>
        <a:p>
          <a:endParaRPr lang="en-US"/>
        </a:p>
      </dgm:t>
    </dgm:pt>
    <dgm:pt modelId="{AF579685-C377-4638-888C-EBE50D73EF01}" type="sibTrans" cxnId="{32942A66-3DFE-4207-A7AF-C9E6148FC375}">
      <dgm:prSet/>
      <dgm:spPr/>
      <dgm:t>
        <a:bodyPr/>
        <a:lstStyle/>
        <a:p>
          <a:endParaRPr lang="en-US"/>
        </a:p>
      </dgm:t>
    </dgm:pt>
    <dgm:pt modelId="{DC2A2090-0CAD-427A-A82A-584DA0E6BA54}" type="pres">
      <dgm:prSet presAssocID="{BEA78388-8907-45A5-9F0F-75DDDDB44F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35F56-69C1-446A-A8C0-BE62D8818083}" type="pres">
      <dgm:prSet presAssocID="{BEA78388-8907-45A5-9F0F-75DDDDB44F96}" presName="tSp" presStyleCnt="0"/>
      <dgm:spPr/>
    </dgm:pt>
    <dgm:pt modelId="{D7AA053E-BD7E-4278-8066-E1681D8FA8BE}" type="pres">
      <dgm:prSet presAssocID="{BEA78388-8907-45A5-9F0F-75DDDDB44F96}" presName="bSp" presStyleCnt="0"/>
      <dgm:spPr/>
    </dgm:pt>
    <dgm:pt modelId="{670DCF3C-8392-45B3-9B02-74266AAA8C0B}" type="pres">
      <dgm:prSet presAssocID="{BEA78388-8907-45A5-9F0F-75DDDDB44F96}" presName="process" presStyleCnt="0"/>
      <dgm:spPr/>
    </dgm:pt>
    <dgm:pt modelId="{2015B685-80DE-4944-9BA6-BE0F4D3B1BB8}" type="pres">
      <dgm:prSet presAssocID="{1E4F5766-D0CC-423F-B8DE-BC5B04EEC4A7}" presName="composite1" presStyleCnt="0"/>
      <dgm:spPr/>
    </dgm:pt>
    <dgm:pt modelId="{FAAB4C00-AE4F-40F1-8EE2-82216440234D}" type="pres">
      <dgm:prSet presAssocID="{1E4F5766-D0CC-423F-B8DE-BC5B04EEC4A7}" presName="dummyNode1" presStyleLbl="node1" presStyleIdx="0" presStyleCnt="4"/>
      <dgm:spPr/>
    </dgm:pt>
    <dgm:pt modelId="{5838C2F4-336F-4531-91EC-03277B1F36CE}" type="pres">
      <dgm:prSet presAssocID="{1E4F5766-D0CC-423F-B8DE-BC5B04EEC4A7}" presName="childNode1" presStyleLbl="bgAcc1" presStyleIdx="0" presStyleCnt="4" custScaleX="145655" custScaleY="124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C5F20-2E43-4135-90FD-FD46B9D0E072}" type="pres">
      <dgm:prSet presAssocID="{1E4F5766-D0CC-423F-B8DE-BC5B04EEC4A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EAC6B-5C98-4060-B465-053ADBECF68B}" type="pres">
      <dgm:prSet presAssocID="{1E4F5766-D0CC-423F-B8DE-BC5B04EEC4A7}" presName="parentNode1" presStyleLbl="node1" presStyleIdx="0" presStyleCnt="4" custLinFactNeighborX="-7188" custLinFactNeighborY="311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90179-BB38-49F9-96AF-E60B14CCC057}" type="pres">
      <dgm:prSet presAssocID="{1E4F5766-D0CC-423F-B8DE-BC5B04EEC4A7}" presName="connSite1" presStyleCnt="0"/>
      <dgm:spPr/>
    </dgm:pt>
    <dgm:pt modelId="{3BE80501-1307-42B3-8E90-B6C343C641E5}" type="pres">
      <dgm:prSet presAssocID="{B1A3C3BC-3E52-4E28-8A3F-B47CD8465087}" presName="Name9" presStyleLbl="sibTrans2D1" presStyleIdx="0" presStyleCnt="3"/>
      <dgm:spPr/>
      <dgm:t>
        <a:bodyPr/>
        <a:lstStyle/>
        <a:p>
          <a:endParaRPr lang="en-US"/>
        </a:p>
      </dgm:t>
    </dgm:pt>
    <dgm:pt modelId="{D793066B-B3EC-4170-B16E-2E4D2C86BF0F}" type="pres">
      <dgm:prSet presAssocID="{027F2055-65D2-4A57-A9D0-B611072B6B71}" presName="composite2" presStyleCnt="0"/>
      <dgm:spPr/>
    </dgm:pt>
    <dgm:pt modelId="{35D41687-AF7F-4FE7-965B-3172891AF91F}" type="pres">
      <dgm:prSet presAssocID="{027F2055-65D2-4A57-A9D0-B611072B6B71}" presName="dummyNode2" presStyleLbl="node1" presStyleIdx="0" presStyleCnt="4"/>
      <dgm:spPr/>
    </dgm:pt>
    <dgm:pt modelId="{FAE9F5B2-CC6B-48FE-A7F0-BB48C51C2480}" type="pres">
      <dgm:prSet presAssocID="{027F2055-65D2-4A57-A9D0-B611072B6B71}" presName="childNode2" presStyleLbl="bgAcc1" presStyleIdx="1" presStyleCnt="4" custScaleX="138725" custScaleY="136386" custLinFactNeighborX="3064" custLinFactNeighborY="2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C16AE-92BE-44B4-BAC9-A93EB798BE5F}" type="pres">
      <dgm:prSet presAssocID="{027F2055-65D2-4A57-A9D0-B611072B6B7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122A8-023A-4376-AB53-AC7C666698CA}" type="pres">
      <dgm:prSet presAssocID="{027F2055-65D2-4A57-A9D0-B611072B6B71}" presName="parentNode2" presStyleLbl="node1" presStyleIdx="1" presStyleCnt="4" custLinFactNeighborX="-14002" custLinFactNeighborY="-143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A795A-8159-4932-BF47-5FEF22DCF5E6}" type="pres">
      <dgm:prSet presAssocID="{027F2055-65D2-4A57-A9D0-B611072B6B71}" presName="connSite2" presStyleCnt="0"/>
      <dgm:spPr/>
    </dgm:pt>
    <dgm:pt modelId="{C0C17530-16A0-4EA8-A745-ADC7D737F56B}" type="pres">
      <dgm:prSet presAssocID="{96B0CA35-CA7B-4CA4-8DB4-E9599C30FA74}" presName="Name18" presStyleLbl="sibTrans2D1" presStyleIdx="1" presStyleCnt="3"/>
      <dgm:spPr/>
      <dgm:t>
        <a:bodyPr/>
        <a:lstStyle/>
        <a:p>
          <a:endParaRPr lang="en-US"/>
        </a:p>
      </dgm:t>
    </dgm:pt>
    <dgm:pt modelId="{82C99A3A-47C6-4612-8630-3C8256FF4A6D}" type="pres">
      <dgm:prSet presAssocID="{6A1F6C4E-6FA6-4A03-85A9-A8B039F8582E}" presName="composite1" presStyleCnt="0"/>
      <dgm:spPr/>
    </dgm:pt>
    <dgm:pt modelId="{C88D4D58-4F1E-467B-A035-3C3EE290AA87}" type="pres">
      <dgm:prSet presAssocID="{6A1F6C4E-6FA6-4A03-85A9-A8B039F8582E}" presName="dummyNode1" presStyleLbl="node1" presStyleIdx="1" presStyleCnt="4"/>
      <dgm:spPr/>
    </dgm:pt>
    <dgm:pt modelId="{DE2C74C4-868F-48ED-888A-8240FFBE7E55}" type="pres">
      <dgm:prSet presAssocID="{6A1F6C4E-6FA6-4A03-85A9-A8B039F8582E}" presName="childNode1" presStyleLbl="bgAcc1" presStyleIdx="2" presStyleCnt="4" custScaleX="138751" custScaleY="12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8D505-DD8A-4B30-ABE0-4CA395242A95}" type="pres">
      <dgm:prSet presAssocID="{6A1F6C4E-6FA6-4A03-85A9-A8B039F8582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BC02-6D71-4AB2-84D3-9663CD78F285}" type="pres">
      <dgm:prSet presAssocID="{6A1F6C4E-6FA6-4A03-85A9-A8B039F8582E}" presName="parentNode1" presStyleLbl="node1" presStyleIdx="2" presStyleCnt="4" custLinFactNeighborX="-1206" custLinFactNeighborY="46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55C5E-A88C-4AD6-B880-A445D8A87A6A}" type="pres">
      <dgm:prSet presAssocID="{6A1F6C4E-6FA6-4A03-85A9-A8B039F8582E}" presName="connSite1" presStyleCnt="0"/>
      <dgm:spPr/>
    </dgm:pt>
    <dgm:pt modelId="{66BF9ED9-EE26-453E-912E-1E66848F8C51}" type="pres">
      <dgm:prSet presAssocID="{B0721BC2-9796-4E55-B14B-1FF3F328C122}" presName="Name9" presStyleLbl="sibTrans2D1" presStyleIdx="2" presStyleCnt="3"/>
      <dgm:spPr/>
      <dgm:t>
        <a:bodyPr/>
        <a:lstStyle/>
        <a:p>
          <a:endParaRPr lang="en-US"/>
        </a:p>
      </dgm:t>
    </dgm:pt>
    <dgm:pt modelId="{875B6BB8-ADD7-4039-8F78-673ABE004B69}" type="pres">
      <dgm:prSet presAssocID="{F30E08C7-7C6B-44AD-8AB2-79F509461CDB}" presName="composite2" presStyleCnt="0"/>
      <dgm:spPr/>
    </dgm:pt>
    <dgm:pt modelId="{89D41F09-4474-455B-BC21-98C44DDD66B2}" type="pres">
      <dgm:prSet presAssocID="{F30E08C7-7C6B-44AD-8AB2-79F509461CDB}" presName="dummyNode2" presStyleLbl="node1" presStyleIdx="2" presStyleCnt="4"/>
      <dgm:spPr/>
    </dgm:pt>
    <dgm:pt modelId="{6F84FA13-B5C4-4676-8989-08E62F56A33F}" type="pres">
      <dgm:prSet presAssocID="{F30E08C7-7C6B-44AD-8AB2-79F509461CDB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93DA1-19F7-4677-BB9E-0B1910F132D7}" type="pres">
      <dgm:prSet presAssocID="{F30E08C7-7C6B-44AD-8AB2-79F509461CD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A5AFA-D27E-4C23-AC5D-D026CFDF0F9B}" type="pres">
      <dgm:prSet presAssocID="{F30E08C7-7C6B-44AD-8AB2-79F509461CDB}" presName="parentNode2" presStyleLbl="node1" presStyleIdx="3" presStyleCnt="4" custLinFactNeighborX="-6375" custLinFactNeighborY="-187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16E0-FC6D-4C02-AC87-1D2821897B50}" type="pres">
      <dgm:prSet presAssocID="{F30E08C7-7C6B-44AD-8AB2-79F509461CDB}" presName="connSite2" presStyleCnt="0"/>
      <dgm:spPr/>
    </dgm:pt>
  </dgm:ptLst>
  <dgm:cxnLst>
    <dgm:cxn modelId="{99D5264A-DF5F-4CDC-B4A1-A6C3B1EAE7A9}" srcId="{6A1F6C4E-6FA6-4A03-85A9-A8B039F8582E}" destId="{DADBA24B-EBA3-4D24-8411-21A0653D2A64}" srcOrd="2" destOrd="0" parTransId="{F19B81B3-2A99-4ADA-9DC1-6DB512BB4A6B}" sibTransId="{ED08C22F-94F2-4338-8210-C184A972865B}"/>
    <dgm:cxn modelId="{1C2BC0F2-2280-4467-A22C-8416FB590843}" type="presOf" srcId="{808EEAA4-0458-465F-910F-92BFA4DBB274}" destId="{FAE9F5B2-CC6B-48FE-A7F0-BB48C51C2480}" srcOrd="0" destOrd="3" presId="urn:microsoft.com/office/officeart/2005/8/layout/hProcess4"/>
    <dgm:cxn modelId="{298A2254-E7D2-4740-ACDA-076FC5A89B66}" type="presOf" srcId="{1E4F5766-D0CC-423F-B8DE-BC5B04EEC4A7}" destId="{B56EAC6B-5C98-4060-B465-053ADBECF68B}" srcOrd="0" destOrd="0" presId="urn:microsoft.com/office/officeart/2005/8/layout/hProcess4"/>
    <dgm:cxn modelId="{70D52B41-984C-441C-B8ED-D886BB1112A7}" type="presOf" srcId="{B3543790-ABA8-49F8-9912-BBF6B2AE2AF4}" destId="{6F84FA13-B5C4-4676-8989-08E62F56A33F}" srcOrd="0" destOrd="1" presId="urn:microsoft.com/office/officeart/2005/8/layout/hProcess4"/>
    <dgm:cxn modelId="{E1B2064C-9BC9-4FC4-9625-E725551A9497}" srcId="{027F2055-65D2-4A57-A9D0-B611072B6B71}" destId="{CEC7F379-1E4B-4974-B7D9-D16BF7DD0AE2}" srcOrd="1" destOrd="0" parTransId="{AA45C81B-80CA-4D33-92BA-F57AD61DE480}" sibTransId="{48DF5FA9-5F79-40B6-B2AC-901E11C592BF}"/>
    <dgm:cxn modelId="{706E25DE-04A2-4165-A230-26D27721AA73}" type="presOf" srcId="{F057EF01-9A2C-4A9E-9D16-29717F166447}" destId="{6F84FA13-B5C4-4676-8989-08E62F56A33F}" srcOrd="0" destOrd="2" presId="urn:microsoft.com/office/officeart/2005/8/layout/hProcess4"/>
    <dgm:cxn modelId="{A8292615-66DA-46D1-A1F1-14127F58C42A}" type="presOf" srcId="{B0721BC2-9796-4E55-B14B-1FF3F328C122}" destId="{66BF9ED9-EE26-453E-912E-1E66848F8C51}" srcOrd="0" destOrd="0" presId="urn:microsoft.com/office/officeart/2005/8/layout/hProcess4"/>
    <dgm:cxn modelId="{FC1AC82A-6334-4E06-8C5A-871B2850C16E}" srcId="{F30E08C7-7C6B-44AD-8AB2-79F509461CDB}" destId="{B3543790-ABA8-49F8-9912-BBF6B2AE2AF4}" srcOrd="1" destOrd="0" parTransId="{D767632F-2EA3-449A-841F-9D68B6334389}" sibTransId="{BE615DFB-0973-48C5-BC0B-FDAB7FBC40FA}"/>
    <dgm:cxn modelId="{D31BA4CB-0836-44A1-A671-C0DB333DC8DA}" type="presOf" srcId="{FB52516D-E09E-497B-B1EF-E25AE5D4DD76}" destId="{0ED8D505-DD8A-4B30-ABE0-4CA395242A95}" srcOrd="1" destOrd="0" presId="urn:microsoft.com/office/officeart/2005/8/layout/hProcess4"/>
    <dgm:cxn modelId="{3BC2CFFE-8B4F-4363-BCC6-6CCA4EF3F7F1}" srcId="{1E4F5766-D0CC-423F-B8DE-BC5B04EEC4A7}" destId="{28DB936C-6415-4882-BBC7-CD0BDCB0D1EC}" srcOrd="4" destOrd="0" parTransId="{E2FE77C3-29B8-415A-87C9-47307FD44028}" sibTransId="{71FA0297-2CB7-4D94-8F29-03BF4061C129}"/>
    <dgm:cxn modelId="{B5756AF3-E5B1-482E-A8D8-05675B6D6912}" type="presOf" srcId="{9658D200-CB26-4A4F-845D-0A525186B08C}" destId="{0ED8D505-DD8A-4B30-ABE0-4CA395242A95}" srcOrd="1" destOrd="1" presId="urn:microsoft.com/office/officeart/2005/8/layout/hProcess4"/>
    <dgm:cxn modelId="{401EE23D-A06D-4991-B952-7A5861AD2D71}" srcId="{6A1F6C4E-6FA6-4A03-85A9-A8B039F8582E}" destId="{FB52516D-E09E-497B-B1EF-E25AE5D4DD76}" srcOrd="0" destOrd="0" parTransId="{583500D7-CD8C-4F2A-9497-23D5332B6330}" sibTransId="{C689A9DE-29DC-4054-9455-4C89543B29D5}"/>
    <dgm:cxn modelId="{DA7AAD25-8703-49BC-8F40-84FA635F2AF1}" type="presOf" srcId="{027F2055-65D2-4A57-A9D0-B611072B6B71}" destId="{197122A8-023A-4376-AB53-AC7C666698CA}" srcOrd="0" destOrd="0" presId="urn:microsoft.com/office/officeart/2005/8/layout/hProcess4"/>
    <dgm:cxn modelId="{7723B6C3-20E0-4BF8-9F10-07F9AB4DB1B1}" type="presOf" srcId="{1A0E8649-7CD7-4EF0-933F-C59B2C8F2D25}" destId="{5838C2F4-336F-4531-91EC-03277B1F36CE}" srcOrd="0" destOrd="1" presId="urn:microsoft.com/office/officeart/2005/8/layout/hProcess4"/>
    <dgm:cxn modelId="{A29C5A32-97F7-43E6-830B-87E3DBB17DE1}" type="presOf" srcId="{96B0CA35-CA7B-4CA4-8DB4-E9599C30FA74}" destId="{C0C17530-16A0-4EA8-A745-ADC7D737F56B}" srcOrd="0" destOrd="0" presId="urn:microsoft.com/office/officeart/2005/8/layout/hProcess4"/>
    <dgm:cxn modelId="{A92FC039-9BDA-4781-8A21-C4A2CB268B66}" type="presOf" srcId="{DADBA24B-EBA3-4D24-8411-21A0653D2A64}" destId="{0ED8D505-DD8A-4B30-ABE0-4CA395242A95}" srcOrd="1" destOrd="2" presId="urn:microsoft.com/office/officeart/2005/8/layout/hProcess4"/>
    <dgm:cxn modelId="{E1283D25-3948-4992-92B7-C9604FF7458A}" srcId="{BEA78388-8907-45A5-9F0F-75DDDDB44F96}" destId="{F30E08C7-7C6B-44AD-8AB2-79F509461CDB}" srcOrd="3" destOrd="0" parTransId="{707BAFAC-2109-4AD1-8446-8FDE0C45B949}" sibTransId="{6B7E75AE-9728-4DBF-8744-55F5F56FDB51}"/>
    <dgm:cxn modelId="{365702D7-CF9D-43D3-8C92-B73A946CFFA4}" type="presOf" srcId="{C3FD793C-5B65-47A5-AEA3-507B70DB3D73}" destId="{DE2C74C4-868F-48ED-888A-8240FFBE7E55}" srcOrd="0" destOrd="3" presId="urn:microsoft.com/office/officeart/2005/8/layout/hProcess4"/>
    <dgm:cxn modelId="{8F9B9978-D35C-4D7B-A44A-E27AF3D5CF49}" type="presOf" srcId="{6F9125F2-C3E3-41A1-9255-C1B11E59FBCB}" destId="{5838C2F4-336F-4531-91EC-03277B1F36CE}" srcOrd="0" destOrd="0" presId="urn:microsoft.com/office/officeart/2005/8/layout/hProcess4"/>
    <dgm:cxn modelId="{8272FA8F-9173-48F8-98BE-0396D2883D40}" type="presOf" srcId="{6EE63BB6-AFD5-4901-8E5A-919A7570C232}" destId="{FAE9F5B2-CC6B-48FE-A7F0-BB48C51C2480}" srcOrd="0" destOrd="0" presId="urn:microsoft.com/office/officeart/2005/8/layout/hProcess4"/>
    <dgm:cxn modelId="{2E66C67B-DFB5-4F0E-B55E-DC6432AEE9B9}" srcId="{6A1F6C4E-6FA6-4A03-85A9-A8B039F8582E}" destId="{9658D200-CB26-4A4F-845D-0A525186B08C}" srcOrd="1" destOrd="0" parTransId="{5644A16B-6DD9-4442-BC96-FC1E755BBD08}" sibTransId="{CFF8BEB8-6BC8-43C1-9C34-A305ADFD0C0C}"/>
    <dgm:cxn modelId="{4F18E1CA-BD92-46B1-B4FF-62FE5ED79CE7}" type="presOf" srcId="{CEC7F379-1E4B-4974-B7D9-D16BF7DD0AE2}" destId="{5FCC16AE-92BE-44B4-BAC9-A93EB798BE5F}" srcOrd="1" destOrd="1" presId="urn:microsoft.com/office/officeart/2005/8/layout/hProcess4"/>
    <dgm:cxn modelId="{A36E0276-B834-459E-A5DB-4B798F6086ED}" srcId="{BEA78388-8907-45A5-9F0F-75DDDDB44F96}" destId="{6A1F6C4E-6FA6-4A03-85A9-A8B039F8582E}" srcOrd="2" destOrd="0" parTransId="{193F95FD-9376-4FE1-A858-27230303A1E5}" sibTransId="{B0721BC2-9796-4E55-B14B-1FF3F328C122}"/>
    <dgm:cxn modelId="{4DC83410-590E-4DA3-9D98-584FEDA601C2}" type="presOf" srcId="{FB52516D-E09E-497B-B1EF-E25AE5D4DD76}" destId="{DE2C74C4-868F-48ED-888A-8240FFBE7E55}" srcOrd="0" destOrd="0" presId="urn:microsoft.com/office/officeart/2005/8/layout/hProcess4"/>
    <dgm:cxn modelId="{1A384B09-5889-48CF-95DF-9352523025D9}" srcId="{F30E08C7-7C6B-44AD-8AB2-79F509461CDB}" destId="{37F2FC82-7897-4DDB-BC1C-BB98042950D4}" srcOrd="0" destOrd="0" parTransId="{1756D0B2-AC8C-4F57-82EA-30A690186404}" sibTransId="{0A786198-9DF1-4E85-BD0B-E16797D8C30F}"/>
    <dgm:cxn modelId="{D603CB20-C7BE-4343-B564-C93A7C961EFD}" srcId="{027F2055-65D2-4A57-A9D0-B611072B6B71}" destId="{808EEAA4-0458-465F-910F-92BFA4DBB274}" srcOrd="3" destOrd="0" parTransId="{E91DE0EF-C3AD-4836-81A5-C531FD3505E1}" sibTransId="{04A0428A-ABCE-4637-A9B0-F075E4B8F6B9}"/>
    <dgm:cxn modelId="{0C0699A6-D9D7-4665-AD2D-C2B7D41ADC4F}" srcId="{027F2055-65D2-4A57-A9D0-B611072B6B71}" destId="{6EE63BB6-AFD5-4901-8E5A-919A7570C232}" srcOrd="0" destOrd="0" parTransId="{80D7C9C6-0E85-4961-A398-D08B59CECBE6}" sibTransId="{9402991C-26F9-4427-AE6B-16F446AD5250}"/>
    <dgm:cxn modelId="{BF37E8E4-C410-4CC0-A171-9E4CECEE50B1}" srcId="{F30E08C7-7C6B-44AD-8AB2-79F509461CDB}" destId="{F057EF01-9A2C-4A9E-9D16-29717F166447}" srcOrd="2" destOrd="0" parTransId="{0C3BAED9-E52D-48DD-8970-3525EDEEAF92}" sibTransId="{B938C520-C9FB-4E36-AC37-1E30698CD185}"/>
    <dgm:cxn modelId="{ABF537A5-F4B0-486F-AE25-1A65CE7CCF41}" srcId="{1E4F5766-D0CC-423F-B8DE-BC5B04EEC4A7}" destId="{AD110234-4671-4AD5-BC36-B4104FAE75CC}" srcOrd="3" destOrd="0" parTransId="{921CE0D0-0855-440A-B34A-AFFF31FF5B7E}" sibTransId="{0AF61275-36EE-4DF7-BCBB-6A11283A3742}"/>
    <dgm:cxn modelId="{9D43D33D-B2D0-45CD-97B7-B89756125199}" srcId="{1E4F5766-D0CC-423F-B8DE-BC5B04EEC4A7}" destId="{6F9125F2-C3E3-41A1-9255-C1B11E59FBCB}" srcOrd="0" destOrd="0" parTransId="{018D43AF-6CCF-4D42-9375-141472C8DD56}" sibTransId="{D8A804AB-6AF8-4066-9799-C489D8622E44}"/>
    <dgm:cxn modelId="{BC8FE12D-7E74-4C19-98F4-E7EACF18FF4A}" type="presOf" srcId="{28DB936C-6415-4882-BBC7-CD0BDCB0D1EC}" destId="{601C5F20-2E43-4135-90FD-FD46B9D0E072}" srcOrd="1" destOrd="4" presId="urn:microsoft.com/office/officeart/2005/8/layout/hProcess4"/>
    <dgm:cxn modelId="{06606CDA-B5DB-48EA-A1A4-D7DCFAA54646}" type="presOf" srcId="{6A1F6C4E-6FA6-4A03-85A9-A8B039F8582E}" destId="{F00DBC02-6D71-4AB2-84D3-9663CD78F285}" srcOrd="0" destOrd="0" presId="urn:microsoft.com/office/officeart/2005/8/layout/hProcess4"/>
    <dgm:cxn modelId="{EADBEC1C-EE1C-4D7F-9F09-A5B5A442A349}" type="presOf" srcId="{B1A3C3BC-3E52-4E28-8A3F-B47CD8465087}" destId="{3BE80501-1307-42B3-8E90-B6C343C641E5}" srcOrd="0" destOrd="0" presId="urn:microsoft.com/office/officeart/2005/8/layout/hProcess4"/>
    <dgm:cxn modelId="{956E9BD9-DED8-4AA3-B28A-15EB2F1E6A48}" type="presOf" srcId="{28DB936C-6415-4882-BBC7-CD0BDCB0D1EC}" destId="{5838C2F4-336F-4531-91EC-03277B1F36CE}" srcOrd="0" destOrd="4" presId="urn:microsoft.com/office/officeart/2005/8/layout/hProcess4"/>
    <dgm:cxn modelId="{418BBA8D-3672-4AC6-8FF8-6E006919F3F2}" srcId="{6A1F6C4E-6FA6-4A03-85A9-A8B039F8582E}" destId="{0228720E-5CBF-4393-A31A-29B67888D238}" srcOrd="4" destOrd="0" parTransId="{A2F029F0-E367-407C-AF02-B7C1C30551C4}" sibTransId="{6A4E5625-FD64-4EDD-9523-30B8F4834A66}"/>
    <dgm:cxn modelId="{CC681927-C51E-41D3-AD1A-8C53428E61D5}" srcId="{BEA78388-8907-45A5-9F0F-75DDDDB44F96}" destId="{1E4F5766-D0CC-423F-B8DE-BC5B04EEC4A7}" srcOrd="0" destOrd="0" parTransId="{9F01D474-A753-41DF-9135-A8FE061DF6A2}" sibTransId="{B1A3C3BC-3E52-4E28-8A3F-B47CD8465087}"/>
    <dgm:cxn modelId="{3A1B47BF-D60D-42B2-A499-A5491C2A21F5}" type="presOf" srcId="{F30E08C7-7C6B-44AD-8AB2-79F509461CDB}" destId="{624A5AFA-D27E-4C23-AC5D-D026CFDF0F9B}" srcOrd="0" destOrd="0" presId="urn:microsoft.com/office/officeart/2005/8/layout/hProcess4"/>
    <dgm:cxn modelId="{E9150760-9365-46CD-B741-AE68DC3E99F9}" type="presOf" srcId="{37F2FC82-7897-4DDB-BC1C-BB98042950D4}" destId="{6F84FA13-B5C4-4676-8989-08E62F56A33F}" srcOrd="0" destOrd="0" presId="urn:microsoft.com/office/officeart/2005/8/layout/hProcess4"/>
    <dgm:cxn modelId="{107AAA74-8218-4F0E-9C80-EB885AF01245}" type="presOf" srcId="{AD110234-4671-4AD5-BC36-B4104FAE75CC}" destId="{5838C2F4-336F-4531-91EC-03277B1F36CE}" srcOrd="0" destOrd="3" presId="urn:microsoft.com/office/officeart/2005/8/layout/hProcess4"/>
    <dgm:cxn modelId="{B8AC24F6-6361-4074-B405-304FA77CB0E8}" type="presOf" srcId="{6EE63BB6-AFD5-4901-8E5A-919A7570C232}" destId="{5FCC16AE-92BE-44B4-BAC9-A93EB798BE5F}" srcOrd="1" destOrd="0" presId="urn:microsoft.com/office/officeart/2005/8/layout/hProcess4"/>
    <dgm:cxn modelId="{E3B952F3-D0F8-4723-9B0E-0F59313420CB}" type="presOf" srcId="{0228720E-5CBF-4393-A31A-29B67888D238}" destId="{DE2C74C4-868F-48ED-888A-8240FFBE7E55}" srcOrd="0" destOrd="4" presId="urn:microsoft.com/office/officeart/2005/8/layout/hProcess4"/>
    <dgm:cxn modelId="{490C686F-5BCD-45C9-9590-993CCAE9284C}" type="presOf" srcId="{0228720E-5CBF-4393-A31A-29B67888D238}" destId="{0ED8D505-DD8A-4B30-ABE0-4CA395242A95}" srcOrd="1" destOrd="4" presId="urn:microsoft.com/office/officeart/2005/8/layout/hProcess4"/>
    <dgm:cxn modelId="{702D915E-8095-4857-91AE-57288795CB9A}" type="presOf" srcId="{D5904818-0539-4F39-9DD3-6F77BFDE789A}" destId="{5838C2F4-336F-4531-91EC-03277B1F36CE}" srcOrd="0" destOrd="2" presId="urn:microsoft.com/office/officeart/2005/8/layout/hProcess4"/>
    <dgm:cxn modelId="{CF05CDB7-1B77-4D9C-99A8-8BBF96AFA7FF}" type="presOf" srcId="{808EEAA4-0458-465F-910F-92BFA4DBB274}" destId="{5FCC16AE-92BE-44B4-BAC9-A93EB798BE5F}" srcOrd="1" destOrd="3" presId="urn:microsoft.com/office/officeart/2005/8/layout/hProcess4"/>
    <dgm:cxn modelId="{3E4E8C93-5E29-4DA2-9C63-8EE5E434C667}" type="presOf" srcId="{CEC7F379-1E4B-4974-B7D9-D16BF7DD0AE2}" destId="{FAE9F5B2-CC6B-48FE-A7F0-BB48C51C2480}" srcOrd="0" destOrd="1" presId="urn:microsoft.com/office/officeart/2005/8/layout/hProcess4"/>
    <dgm:cxn modelId="{5788D36F-2A0F-4251-978D-1BE4B264B950}" srcId="{6A1F6C4E-6FA6-4A03-85A9-A8B039F8582E}" destId="{C3FD793C-5B65-47A5-AEA3-507B70DB3D73}" srcOrd="3" destOrd="0" parTransId="{095D1577-8E7F-4CEC-ABD5-A5F196BEA567}" sibTransId="{A9BE8AEA-9598-43D3-BADA-E1B92806DB52}"/>
    <dgm:cxn modelId="{CEDC2E06-068F-4379-9FE8-CC8E3F709EF3}" type="presOf" srcId="{318E3E64-BFAE-43BB-9689-FAC9A93D873C}" destId="{5FCC16AE-92BE-44B4-BAC9-A93EB798BE5F}" srcOrd="1" destOrd="2" presId="urn:microsoft.com/office/officeart/2005/8/layout/hProcess4"/>
    <dgm:cxn modelId="{A7ED37F8-5A4F-4020-BDA1-689FDAE065AE}" srcId="{1E4F5766-D0CC-423F-B8DE-BC5B04EEC4A7}" destId="{1A0E8649-7CD7-4EF0-933F-C59B2C8F2D25}" srcOrd="1" destOrd="0" parTransId="{799F84D5-4158-4560-8CD8-51CB7208BBF0}" sibTransId="{26C338B3-4ADA-48DB-9EC1-68D0F9BBB710}"/>
    <dgm:cxn modelId="{B602B208-960E-429B-B6B3-2593BCA88CA4}" type="presOf" srcId="{1A0E8649-7CD7-4EF0-933F-C59B2C8F2D25}" destId="{601C5F20-2E43-4135-90FD-FD46B9D0E072}" srcOrd="1" destOrd="1" presId="urn:microsoft.com/office/officeart/2005/8/layout/hProcess4"/>
    <dgm:cxn modelId="{5F3E1A96-04C7-437D-911A-F9FED2B0A682}" type="presOf" srcId="{DADBA24B-EBA3-4D24-8411-21A0653D2A64}" destId="{DE2C74C4-868F-48ED-888A-8240FFBE7E55}" srcOrd="0" destOrd="2" presId="urn:microsoft.com/office/officeart/2005/8/layout/hProcess4"/>
    <dgm:cxn modelId="{85DF188D-0129-4FD6-9F96-D06392A60CE0}" srcId="{027F2055-65D2-4A57-A9D0-B611072B6B71}" destId="{318E3E64-BFAE-43BB-9689-FAC9A93D873C}" srcOrd="2" destOrd="0" parTransId="{F46B73EA-892D-414B-80F0-3F7B3D235F9F}" sibTransId="{EF2C6158-EF59-45D6-BE21-E64FC228B262}"/>
    <dgm:cxn modelId="{EDCC617C-3C4C-4A65-B224-40192045F532}" type="presOf" srcId="{C3FD793C-5B65-47A5-AEA3-507B70DB3D73}" destId="{0ED8D505-DD8A-4B30-ABE0-4CA395242A95}" srcOrd="1" destOrd="3" presId="urn:microsoft.com/office/officeart/2005/8/layout/hProcess4"/>
    <dgm:cxn modelId="{92A528CD-B86D-4195-A687-514F06C1CE7A}" type="presOf" srcId="{D5904818-0539-4F39-9DD3-6F77BFDE789A}" destId="{601C5F20-2E43-4135-90FD-FD46B9D0E072}" srcOrd="1" destOrd="2" presId="urn:microsoft.com/office/officeart/2005/8/layout/hProcess4"/>
    <dgm:cxn modelId="{14261C13-35C0-4A3C-8E4B-1F8652219F80}" srcId="{BEA78388-8907-45A5-9F0F-75DDDDB44F96}" destId="{027F2055-65D2-4A57-A9D0-B611072B6B71}" srcOrd="1" destOrd="0" parTransId="{4FA56F9C-9376-4AC4-AEBB-F2EB86E97107}" sibTransId="{96B0CA35-CA7B-4CA4-8DB4-E9599C30FA74}"/>
    <dgm:cxn modelId="{CC6C4B07-4E02-4D2E-9C0B-7AC2A0BB9844}" type="presOf" srcId="{BEA78388-8907-45A5-9F0F-75DDDDB44F96}" destId="{DC2A2090-0CAD-427A-A82A-584DA0E6BA54}" srcOrd="0" destOrd="0" presId="urn:microsoft.com/office/officeart/2005/8/layout/hProcess4"/>
    <dgm:cxn modelId="{B5F1FB5B-1E1B-4898-A6B7-D4F78BFB8334}" type="presOf" srcId="{F057EF01-9A2C-4A9E-9D16-29717F166447}" destId="{EB793DA1-19F7-4677-BB9E-0B1910F132D7}" srcOrd="1" destOrd="2" presId="urn:microsoft.com/office/officeart/2005/8/layout/hProcess4"/>
    <dgm:cxn modelId="{32942A66-3DFE-4207-A7AF-C9E6148FC375}" srcId="{1E4F5766-D0CC-423F-B8DE-BC5B04EEC4A7}" destId="{D5904818-0539-4F39-9DD3-6F77BFDE789A}" srcOrd="2" destOrd="0" parTransId="{90346799-74A7-4415-B2DE-331D9FE5AE41}" sibTransId="{AF579685-C377-4638-888C-EBE50D73EF01}"/>
    <dgm:cxn modelId="{751B907E-48FA-4B86-8114-3F95012A5CDB}" type="presOf" srcId="{318E3E64-BFAE-43BB-9689-FAC9A93D873C}" destId="{FAE9F5B2-CC6B-48FE-A7F0-BB48C51C2480}" srcOrd="0" destOrd="2" presId="urn:microsoft.com/office/officeart/2005/8/layout/hProcess4"/>
    <dgm:cxn modelId="{AF71492C-DE4E-4FED-A58F-30245C2A2CE0}" type="presOf" srcId="{AD110234-4671-4AD5-BC36-B4104FAE75CC}" destId="{601C5F20-2E43-4135-90FD-FD46B9D0E072}" srcOrd="1" destOrd="3" presId="urn:microsoft.com/office/officeart/2005/8/layout/hProcess4"/>
    <dgm:cxn modelId="{55C3B2FD-9948-4866-9FA5-182F9B713EB5}" type="presOf" srcId="{37F2FC82-7897-4DDB-BC1C-BB98042950D4}" destId="{EB793DA1-19F7-4677-BB9E-0B1910F132D7}" srcOrd="1" destOrd="0" presId="urn:microsoft.com/office/officeart/2005/8/layout/hProcess4"/>
    <dgm:cxn modelId="{345A636A-DDAD-4225-871E-C2FA5EDEC6AD}" type="presOf" srcId="{9658D200-CB26-4A4F-845D-0A525186B08C}" destId="{DE2C74C4-868F-48ED-888A-8240FFBE7E55}" srcOrd="0" destOrd="1" presId="urn:microsoft.com/office/officeart/2005/8/layout/hProcess4"/>
    <dgm:cxn modelId="{A7C19A71-4D2B-4AE0-911B-C5C7EE6F04E5}" type="presOf" srcId="{6F9125F2-C3E3-41A1-9255-C1B11E59FBCB}" destId="{601C5F20-2E43-4135-90FD-FD46B9D0E072}" srcOrd="1" destOrd="0" presId="urn:microsoft.com/office/officeart/2005/8/layout/hProcess4"/>
    <dgm:cxn modelId="{81DE4D58-C452-4EF9-87AB-9BB9E252F243}" type="presOf" srcId="{B3543790-ABA8-49F8-9912-BBF6B2AE2AF4}" destId="{EB793DA1-19F7-4677-BB9E-0B1910F132D7}" srcOrd="1" destOrd="1" presId="urn:microsoft.com/office/officeart/2005/8/layout/hProcess4"/>
    <dgm:cxn modelId="{C89672B6-D9D1-4B46-8700-C2FAC40DB4EF}" type="presParOf" srcId="{DC2A2090-0CAD-427A-A82A-584DA0E6BA54}" destId="{9E635F56-69C1-446A-A8C0-BE62D8818083}" srcOrd="0" destOrd="0" presId="urn:microsoft.com/office/officeart/2005/8/layout/hProcess4"/>
    <dgm:cxn modelId="{917F6952-7E98-4859-B0FC-625E7F7D1686}" type="presParOf" srcId="{DC2A2090-0CAD-427A-A82A-584DA0E6BA54}" destId="{D7AA053E-BD7E-4278-8066-E1681D8FA8BE}" srcOrd="1" destOrd="0" presId="urn:microsoft.com/office/officeart/2005/8/layout/hProcess4"/>
    <dgm:cxn modelId="{53596B03-B8FC-4FFB-A824-D9C4EC223686}" type="presParOf" srcId="{DC2A2090-0CAD-427A-A82A-584DA0E6BA54}" destId="{670DCF3C-8392-45B3-9B02-74266AAA8C0B}" srcOrd="2" destOrd="0" presId="urn:microsoft.com/office/officeart/2005/8/layout/hProcess4"/>
    <dgm:cxn modelId="{5A05FDD8-CF18-4370-B746-E68A7C9EF696}" type="presParOf" srcId="{670DCF3C-8392-45B3-9B02-74266AAA8C0B}" destId="{2015B685-80DE-4944-9BA6-BE0F4D3B1BB8}" srcOrd="0" destOrd="0" presId="urn:microsoft.com/office/officeart/2005/8/layout/hProcess4"/>
    <dgm:cxn modelId="{D8C5DB3B-1925-42E2-A5BD-47228429EAD1}" type="presParOf" srcId="{2015B685-80DE-4944-9BA6-BE0F4D3B1BB8}" destId="{FAAB4C00-AE4F-40F1-8EE2-82216440234D}" srcOrd="0" destOrd="0" presId="urn:microsoft.com/office/officeart/2005/8/layout/hProcess4"/>
    <dgm:cxn modelId="{87A46008-0FEE-4D31-BE6F-7E6E12DECEC1}" type="presParOf" srcId="{2015B685-80DE-4944-9BA6-BE0F4D3B1BB8}" destId="{5838C2F4-336F-4531-91EC-03277B1F36CE}" srcOrd="1" destOrd="0" presId="urn:microsoft.com/office/officeart/2005/8/layout/hProcess4"/>
    <dgm:cxn modelId="{A5749EA6-F296-43B3-85D0-07390F5303EF}" type="presParOf" srcId="{2015B685-80DE-4944-9BA6-BE0F4D3B1BB8}" destId="{601C5F20-2E43-4135-90FD-FD46B9D0E072}" srcOrd="2" destOrd="0" presId="urn:microsoft.com/office/officeart/2005/8/layout/hProcess4"/>
    <dgm:cxn modelId="{5DF6F326-AB8E-4941-899E-4AEDC3EAEA49}" type="presParOf" srcId="{2015B685-80DE-4944-9BA6-BE0F4D3B1BB8}" destId="{B56EAC6B-5C98-4060-B465-053ADBECF68B}" srcOrd="3" destOrd="0" presId="urn:microsoft.com/office/officeart/2005/8/layout/hProcess4"/>
    <dgm:cxn modelId="{8CBA9138-A22B-4244-A676-9DEB58872286}" type="presParOf" srcId="{2015B685-80DE-4944-9BA6-BE0F4D3B1BB8}" destId="{92790179-BB38-49F9-96AF-E60B14CCC057}" srcOrd="4" destOrd="0" presId="urn:microsoft.com/office/officeart/2005/8/layout/hProcess4"/>
    <dgm:cxn modelId="{447023FB-F095-4269-A563-6BBE83B2B605}" type="presParOf" srcId="{670DCF3C-8392-45B3-9B02-74266AAA8C0B}" destId="{3BE80501-1307-42B3-8E90-B6C343C641E5}" srcOrd="1" destOrd="0" presId="urn:microsoft.com/office/officeart/2005/8/layout/hProcess4"/>
    <dgm:cxn modelId="{1B4ABC56-32E3-46D0-83EE-DF0DCF0847AE}" type="presParOf" srcId="{670DCF3C-8392-45B3-9B02-74266AAA8C0B}" destId="{D793066B-B3EC-4170-B16E-2E4D2C86BF0F}" srcOrd="2" destOrd="0" presId="urn:microsoft.com/office/officeart/2005/8/layout/hProcess4"/>
    <dgm:cxn modelId="{2032735C-C592-43D8-99E0-FEC8692C28E0}" type="presParOf" srcId="{D793066B-B3EC-4170-B16E-2E4D2C86BF0F}" destId="{35D41687-AF7F-4FE7-965B-3172891AF91F}" srcOrd="0" destOrd="0" presId="urn:microsoft.com/office/officeart/2005/8/layout/hProcess4"/>
    <dgm:cxn modelId="{3BADD5E6-BA57-4A37-A192-D49BA46674BC}" type="presParOf" srcId="{D793066B-B3EC-4170-B16E-2E4D2C86BF0F}" destId="{FAE9F5B2-CC6B-48FE-A7F0-BB48C51C2480}" srcOrd="1" destOrd="0" presId="urn:microsoft.com/office/officeart/2005/8/layout/hProcess4"/>
    <dgm:cxn modelId="{28EA67CC-D07F-4B7B-9350-CA6CEEBF5974}" type="presParOf" srcId="{D793066B-B3EC-4170-B16E-2E4D2C86BF0F}" destId="{5FCC16AE-92BE-44B4-BAC9-A93EB798BE5F}" srcOrd="2" destOrd="0" presId="urn:microsoft.com/office/officeart/2005/8/layout/hProcess4"/>
    <dgm:cxn modelId="{82641CEB-B9E2-43B0-BF3C-A16C9E362628}" type="presParOf" srcId="{D793066B-B3EC-4170-B16E-2E4D2C86BF0F}" destId="{197122A8-023A-4376-AB53-AC7C666698CA}" srcOrd="3" destOrd="0" presId="urn:microsoft.com/office/officeart/2005/8/layout/hProcess4"/>
    <dgm:cxn modelId="{0363753C-9438-4B11-B459-81F23F21CF22}" type="presParOf" srcId="{D793066B-B3EC-4170-B16E-2E4D2C86BF0F}" destId="{FFDA795A-8159-4932-BF47-5FEF22DCF5E6}" srcOrd="4" destOrd="0" presId="urn:microsoft.com/office/officeart/2005/8/layout/hProcess4"/>
    <dgm:cxn modelId="{D015E01D-4DF9-4386-9AD5-019E1B57E94F}" type="presParOf" srcId="{670DCF3C-8392-45B3-9B02-74266AAA8C0B}" destId="{C0C17530-16A0-4EA8-A745-ADC7D737F56B}" srcOrd="3" destOrd="0" presId="urn:microsoft.com/office/officeart/2005/8/layout/hProcess4"/>
    <dgm:cxn modelId="{A15F22E0-5EEF-421A-B918-7194D82951F7}" type="presParOf" srcId="{670DCF3C-8392-45B3-9B02-74266AAA8C0B}" destId="{82C99A3A-47C6-4612-8630-3C8256FF4A6D}" srcOrd="4" destOrd="0" presId="urn:microsoft.com/office/officeart/2005/8/layout/hProcess4"/>
    <dgm:cxn modelId="{275771A1-765C-4CA0-B6A5-9227527389BD}" type="presParOf" srcId="{82C99A3A-47C6-4612-8630-3C8256FF4A6D}" destId="{C88D4D58-4F1E-467B-A035-3C3EE290AA87}" srcOrd="0" destOrd="0" presId="urn:microsoft.com/office/officeart/2005/8/layout/hProcess4"/>
    <dgm:cxn modelId="{83BCA4FE-A1A7-4E92-812C-0A29A408E2F9}" type="presParOf" srcId="{82C99A3A-47C6-4612-8630-3C8256FF4A6D}" destId="{DE2C74C4-868F-48ED-888A-8240FFBE7E55}" srcOrd="1" destOrd="0" presId="urn:microsoft.com/office/officeart/2005/8/layout/hProcess4"/>
    <dgm:cxn modelId="{38E866C7-C22E-42F8-8A49-A8271775E1AC}" type="presParOf" srcId="{82C99A3A-47C6-4612-8630-3C8256FF4A6D}" destId="{0ED8D505-DD8A-4B30-ABE0-4CA395242A95}" srcOrd="2" destOrd="0" presId="urn:microsoft.com/office/officeart/2005/8/layout/hProcess4"/>
    <dgm:cxn modelId="{560B9A53-E273-4535-92D9-164491624998}" type="presParOf" srcId="{82C99A3A-47C6-4612-8630-3C8256FF4A6D}" destId="{F00DBC02-6D71-4AB2-84D3-9663CD78F285}" srcOrd="3" destOrd="0" presId="urn:microsoft.com/office/officeart/2005/8/layout/hProcess4"/>
    <dgm:cxn modelId="{0C8E8A15-F4F4-4F8E-BE91-578ADB64ACCB}" type="presParOf" srcId="{82C99A3A-47C6-4612-8630-3C8256FF4A6D}" destId="{31A55C5E-A88C-4AD6-B880-A445D8A87A6A}" srcOrd="4" destOrd="0" presId="urn:microsoft.com/office/officeart/2005/8/layout/hProcess4"/>
    <dgm:cxn modelId="{BB116DA0-1F05-4BF8-812C-D8AD91C13EB7}" type="presParOf" srcId="{670DCF3C-8392-45B3-9B02-74266AAA8C0B}" destId="{66BF9ED9-EE26-453E-912E-1E66848F8C51}" srcOrd="5" destOrd="0" presId="urn:microsoft.com/office/officeart/2005/8/layout/hProcess4"/>
    <dgm:cxn modelId="{D703CBC8-171E-490D-AED8-48A53DFD8EDE}" type="presParOf" srcId="{670DCF3C-8392-45B3-9B02-74266AAA8C0B}" destId="{875B6BB8-ADD7-4039-8F78-673ABE004B69}" srcOrd="6" destOrd="0" presId="urn:microsoft.com/office/officeart/2005/8/layout/hProcess4"/>
    <dgm:cxn modelId="{D0FF0C9B-BFDD-4955-9924-AB5ED021FAC2}" type="presParOf" srcId="{875B6BB8-ADD7-4039-8F78-673ABE004B69}" destId="{89D41F09-4474-455B-BC21-98C44DDD66B2}" srcOrd="0" destOrd="0" presId="urn:microsoft.com/office/officeart/2005/8/layout/hProcess4"/>
    <dgm:cxn modelId="{24CECBDC-90A4-455B-9BFD-859BFCAD5780}" type="presParOf" srcId="{875B6BB8-ADD7-4039-8F78-673ABE004B69}" destId="{6F84FA13-B5C4-4676-8989-08E62F56A33F}" srcOrd="1" destOrd="0" presId="urn:microsoft.com/office/officeart/2005/8/layout/hProcess4"/>
    <dgm:cxn modelId="{ECF1DDB4-E3CC-45D9-BB05-CE0D99B8B9F2}" type="presParOf" srcId="{875B6BB8-ADD7-4039-8F78-673ABE004B69}" destId="{EB793DA1-19F7-4677-BB9E-0B1910F132D7}" srcOrd="2" destOrd="0" presId="urn:microsoft.com/office/officeart/2005/8/layout/hProcess4"/>
    <dgm:cxn modelId="{22D2FA82-3C53-4065-A38C-F801D8E10793}" type="presParOf" srcId="{875B6BB8-ADD7-4039-8F78-673ABE004B69}" destId="{624A5AFA-D27E-4C23-AC5D-D026CFDF0F9B}" srcOrd="3" destOrd="0" presId="urn:microsoft.com/office/officeart/2005/8/layout/hProcess4"/>
    <dgm:cxn modelId="{8FC0FB7F-A53A-4C5F-BAAD-F616A3CF2708}" type="presParOf" srcId="{875B6BB8-ADD7-4039-8F78-673ABE004B69}" destId="{7DCA16E0-FC6D-4C02-AC87-1D2821897B5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44D93-4604-467D-B00B-FB3297B40AA0}" type="doc">
      <dgm:prSet loTypeId="urn:microsoft.com/office/officeart/2005/8/layout/process5" loCatId="process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BFD99CF-2E99-469C-8886-BDC670E5AFC9}">
      <dgm:prSet phldrT="[Text]" custT="1"/>
      <dgm:spPr/>
      <dgm:t>
        <a:bodyPr/>
        <a:lstStyle/>
        <a:p>
          <a:r>
            <a:rPr lang="en-US" sz="1600" dirty="0" smtClean="0"/>
            <a:t>PRECATECUMENADO</a:t>
          </a:r>
          <a:endParaRPr lang="en-US" sz="1600" dirty="0"/>
        </a:p>
      </dgm:t>
    </dgm:pt>
    <dgm:pt modelId="{EFAEEF7F-7AD2-42AB-8471-056BDEDC763D}" type="parTrans" cxnId="{B0E29DB5-2971-4EA7-B93F-F513708764B9}">
      <dgm:prSet/>
      <dgm:spPr/>
      <dgm:t>
        <a:bodyPr/>
        <a:lstStyle/>
        <a:p>
          <a:endParaRPr lang="en-US"/>
        </a:p>
      </dgm:t>
    </dgm:pt>
    <dgm:pt modelId="{52C6BC84-B782-44F8-9BFE-3CDD7F33C0E6}" type="sibTrans" cxnId="{B0E29DB5-2971-4EA7-B93F-F513708764B9}">
      <dgm:prSet/>
      <dgm:spPr/>
      <dgm:t>
        <a:bodyPr/>
        <a:lstStyle/>
        <a:p>
          <a:endParaRPr lang="en-US"/>
        </a:p>
      </dgm:t>
    </dgm:pt>
    <dgm:pt modelId="{017A60B5-C8A0-4075-A066-76382CF2C1A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PRIMER PASO</a:t>
          </a:r>
        </a:p>
        <a:p>
          <a:endParaRPr lang="en-US" sz="1600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RITO DE ACEPTACION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B0EFC2B-FEC9-4B44-AA4E-EF6731C1C1B7}" type="parTrans" cxnId="{E5218E0C-945A-45C7-B94C-94BABC8878BA}">
      <dgm:prSet/>
      <dgm:spPr/>
      <dgm:t>
        <a:bodyPr/>
        <a:lstStyle/>
        <a:p>
          <a:endParaRPr lang="en-US"/>
        </a:p>
      </dgm:t>
    </dgm:pt>
    <dgm:pt modelId="{B786123D-2F62-431C-AB26-801F89A48E82}" type="sibTrans" cxnId="{E5218E0C-945A-45C7-B94C-94BABC8878BA}">
      <dgm:prSet/>
      <dgm:spPr/>
      <dgm:t>
        <a:bodyPr/>
        <a:lstStyle/>
        <a:p>
          <a:endParaRPr lang="en-US"/>
        </a:p>
      </dgm:t>
    </dgm:pt>
    <dgm:pt modelId="{93DE5995-1D58-4442-8BF8-2E1E4F39D6D9}">
      <dgm:prSet phldrT="[Text]"/>
      <dgm:spPr/>
      <dgm:t>
        <a:bodyPr/>
        <a:lstStyle/>
        <a:p>
          <a:pPr algn="ctr"/>
          <a:r>
            <a:rPr lang="en-US" dirty="0" smtClean="0"/>
            <a:t>PURIFICACION E ILUMINACION</a:t>
          </a:r>
          <a:endParaRPr lang="en-US" dirty="0"/>
        </a:p>
      </dgm:t>
    </dgm:pt>
    <dgm:pt modelId="{3706B6A2-1706-434C-B75D-A30699CF2EE4}" type="parTrans" cxnId="{162B5F80-E606-4776-BA8B-756C4D8CB204}">
      <dgm:prSet/>
      <dgm:spPr/>
      <dgm:t>
        <a:bodyPr/>
        <a:lstStyle/>
        <a:p>
          <a:endParaRPr lang="en-US"/>
        </a:p>
      </dgm:t>
    </dgm:pt>
    <dgm:pt modelId="{F1E26B00-93AF-4ED6-90FC-EDE2959B467E}" type="sibTrans" cxnId="{162B5F80-E606-4776-BA8B-756C4D8CB204}">
      <dgm:prSet/>
      <dgm:spPr/>
      <dgm:t>
        <a:bodyPr/>
        <a:lstStyle/>
        <a:p>
          <a:endParaRPr lang="en-US"/>
        </a:p>
      </dgm:t>
    </dgm:pt>
    <dgm:pt modelId="{38FFB2D5-3A2D-4E0A-A211-A44E3422426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TERCER PASO</a:t>
          </a:r>
        </a:p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SACRAMENTOS de INICIACION</a:t>
          </a:r>
        </a:p>
        <a:p>
          <a:endParaRPr lang="en-US" sz="1200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1200" dirty="0" err="1" smtClean="0">
              <a:solidFill>
                <a:schemeClr val="accent1">
                  <a:lumMod val="75000"/>
                </a:schemeClr>
              </a:solidFill>
            </a:rPr>
            <a:t>Bautismo</a:t>
          </a:r>
          <a:r>
            <a:rPr lang="en-US" sz="1200" dirty="0" smtClean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en-US" sz="1200" dirty="0" err="1" smtClean="0">
              <a:solidFill>
                <a:schemeClr val="accent1">
                  <a:lumMod val="75000"/>
                </a:schemeClr>
              </a:solidFill>
            </a:rPr>
            <a:t>Comfirmacion</a:t>
          </a:r>
          <a:r>
            <a:rPr lang="en-US" sz="1200" dirty="0" smtClean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en-US" sz="1200" dirty="0" err="1" smtClean="0">
              <a:solidFill>
                <a:schemeClr val="accent1">
                  <a:lumMod val="75000"/>
                </a:schemeClr>
              </a:solidFill>
            </a:rPr>
            <a:t>Eucaristia</a:t>
          </a:r>
          <a:endParaRPr lang="en-US" sz="12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9F0F1C71-D433-4F7D-B79A-DB01FE2E5CBE}" type="parTrans" cxnId="{EAF820F3-6280-4BCE-BD1A-4429E8948579}">
      <dgm:prSet/>
      <dgm:spPr/>
      <dgm:t>
        <a:bodyPr/>
        <a:lstStyle/>
        <a:p>
          <a:endParaRPr lang="en-US"/>
        </a:p>
      </dgm:t>
    </dgm:pt>
    <dgm:pt modelId="{40E1E23F-369E-40D2-9431-2751454015A1}" type="sibTrans" cxnId="{EAF820F3-6280-4BCE-BD1A-4429E8948579}">
      <dgm:prSet/>
      <dgm:spPr/>
      <dgm:t>
        <a:bodyPr/>
        <a:lstStyle/>
        <a:p>
          <a:endParaRPr lang="en-US"/>
        </a:p>
      </dgm:t>
    </dgm:pt>
    <dgm:pt modelId="{F540F360-65D5-4B0B-BD9A-F29C6C5997AD}">
      <dgm:prSet phldrT="[Text]"/>
      <dgm:spPr/>
      <dgm:t>
        <a:bodyPr/>
        <a:lstStyle/>
        <a:p>
          <a:r>
            <a:rPr lang="en-US" dirty="0" smtClean="0"/>
            <a:t>MISTOLOGIA </a:t>
          </a:r>
        </a:p>
        <a:p>
          <a:r>
            <a:rPr lang="en-US" dirty="0" err="1" smtClean="0"/>
            <a:t>Catequesis</a:t>
          </a:r>
          <a:r>
            <a:rPr lang="en-US" dirty="0" smtClean="0"/>
            <a:t> </a:t>
          </a:r>
          <a:r>
            <a:rPr lang="en-US" dirty="0" err="1" smtClean="0"/>
            <a:t>Posbautismal</a:t>
          </a:r>
          <a:endParaRPr lang="en-US" dirty="0" smtClean="0"/>
        </a:p>
      </dgm:t>
    </dgm:pt>
    <dgm:pt modelId="{5BC1CD0C-4FEB-4635-B2C6-B98D8CD791BD}" type="parTrans" cxnId="{1F46D593-6862-4AB3-B174-9DEC1F7C6B83}">
      <dgm:prSet/>
      <dgm:spPr/>
      <dgm:t>
        <a:bodyPr/>
        <a:lstStyle/>
        <a:p>
          <a:endParaRPr lang="en-US"/>
        </a:p>
      </dgm:t>
    </dgm:pt>
    <dgm:pt modelId="{5701F880-9ABF-4C63-BBEA-9C7F5379F5FC}" type="sibTrans" cxnId="{1F46D593-6862-4AB3-B174-9DEC1F7C6B83}">
      <dgm:prSet/>
      <dgm:spPr/>
      <dgm:t>
        <a:bodyPr/>
        <a:lstStyle/>
        <a:p>
          <a:endParaRPr lang="en-US"/>
        </a:p>
      </dgm:t>
    </dgm:pt>
    <dgm:pt modelId="{327A95FF-BB2E-4187-8CEA-42D9207B32CF}">
      <dgm:prSet phldrT="[Text]" custT="1"/>
      <dgm:spPr/>
      <dgm:t>
        <a:bodyPr/>
        <a:lstStyle/>
        <a:p>
          <a:r>
            <a:rPr lang="en-US" sz="2200" dirty="0" smtClean="0"/>
            <a:t>CATECUMADO</a:t>
          </a:r>
          <a:endParaRPr lang="en-US" sz="2200" dirty="0"/>
        </a:p>
      </dgm:t>
    </dgm:pt>
    <dgm:pt modelId="{4CEC38C6-E507-458B-A676-0284897EAB31}" type="parTrans" cxnId="{D8165E6B-7058-4358-A4EC-AE2880550A0A}">
      <dgm:prSet/>
      <dgm:spPr/>
      <dgm:t>
        <a:bodyPr/>
        <a:lstStyle/>
        <a:p>
          <a:endParaRPr lang="en-US"/>
        </a:p>
      </dgm:t>
    </dgm:pt>
    <dgm:pt modelId="{D7EF0433-A687-4654-8F68-AE11603615AA}" type="sibTrans" cxnId="{D8165E6B-7058-4358-A4EC-AE2880550A0A}">
      <dgm:prSet/>
      <dgm:spPr/>
      <dgm:t>
        <a:bodyPr/>
        <a:lstStyle/>
        <a:p>
          <a:endParaRPr lang="en-US"/>
        </a:p>
      </dgm:t>
    </dgm:pt>
    <dgm:pt modelId="{C1020F4C-932C-4760-846F-F0BCB861B96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SEGUNDO PASO</a:t>
          </a:r>
        </a:p>
        <a:p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RITO DE ENVIO/ELECCION</a:t>
          </a:r>
        </a:p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Inscripcion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del nombre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549DEC48-5B86-46B6-8A4D-16CA8F46DAC4}" type="parTrans" cxnId="{1F8EB93C-1134-4131-8449-006C31D65FFD}">
      <dgm:prSet/>
      <dgm:spPr/>
      <dgm:t>
        <a:bodyPr/>
        <a:lstStyle/>
        <a:p>
          <a:endParaRPr lang="en-US"/>
        </a:p>
      </dgm:t>
    </dgm:pt>
    <dgm:pt modelId="{4EEEF02A-B96E-4E08-A77D-3E921AA55DEB}" type="sibTrans" cxnId="{1F8EB93C-1134-4131-8449-006C31D65FFD}">
      <dgm:prSet/>
      <dgm:spPr/>
      <dgm:t>
        <a:bodyPr/>
        <a:lstStyle/>
        <a:p>
          <a:endParaRPr lang="en-US"/>
        </a:p>
      </dgm:t>
    </dgm:pt>
    <dgm:pt modelId="{377C5D24-CB4C-4EFA-AA92-4EACE38AA6D5}" type="pres">
      <dgm:prSet presAssocID="{DEB44D93-4604-467D-B00B-FB3297B40A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43EC6A-6FA4-441C-9C61-B7F388A88F16}" type="pres">
      <dgm:prSet presAssocID="{FBFD99CF-2E99-469C-8886-BDC670E5AFC9}" presName="node" presStyleLbl="node1" presStyleIdx="0" presStyleCnt="7" custLinFactNeighborX="-18904" custLinFactNeighborY="1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7FC81-D05F-4781-806B-4778AAAE5D12}" type="pres">
      <dgm:prSet presAssocID="{52C6BC84-B782-44F8-9BFE-3CDD7F33C0E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2AE859E-7824-4472-B4C0-7C95A6E2CA16}" type="pres">
      <dgm:prSet presAssocID="{52C6BC84-B782-44F8-9BFE-3CDD7F33C0E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EBA2135-9D31-492C-A918-0E69527CF736}" type="pres">
      <dgm:prSet presAssocID="{017A60B5-C8A0-4075-A066-76382CF2C1A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5A9DA-29E4-4C29-B878-70D90721529A}" type="pres">
      <dgm:prSet presAssocID="{B786123D-2F62-431C-AB26-801F89A48E8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FE79C39-4FD9-47A4-9B17-BA314E20D324}" type="pres">
      <dgm:prSet presAssocID="{B786123D-2F62-431C-AB26-801F89A48E8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F601C09-8B0E-4A8E-8062-AB38A54A4F7A}" type="pres">
      <dgm:prSet presAssocID="{327A95FF-BB2E-4187-8CEA-42D9207B32C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B6328-DF5D-481A-BB70-64E94D1FAF2E}" type="pres">
      <dgm:prSet presAssocID="{D7EF0433-A687-4654-8F68-AE11603615A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5FEC94C-ED95-4C3C-8711-53728DE174D9}" type="pres">
      <dgm:prSet presAssocID="{D7EF0433-A687-4654-8F68-AE11603615A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F2FBF89-0C87-46F6-BD6E-7EABD02EC61C}" type="pres">
      <dgm:prSet presAssocID="{C1020F4C-932C-4760-846F-F0BCB861B9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729DF-FAEE-46A4-B292-7F8A260DB92B}" type="pres">
      <dgm:prSet presAssocID="{4EEEF02A-B96E-4E08-A77D-3E921AA55DE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F3E964F-790E-4E0C-9113-2091F7D57C5B}" type="pres">
      <dgm:prSet presAssocID="{4EEEF02A-B96E-4E08-A77D-3E921AA55DE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D020530-80A2-43D2-BFDD-8409E7F853F7}" type="pres">
      <dgm:prSet presAssocID="{93DE5995-1D58-4442-8BF8-2E1E4F39D6D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3F22E-1BC5-4883-B535-1BAC658FF25E}" type="pres">
      <dgm:prSet presAssocID="{F1E26B00-93AF-4ED6-90FC-EDE2959B467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8860F8E-5199-460D-AA27-800D463ABF63}" type="pres">
      <dgm:prSet presAssocID="{F1E26B00-93AF-4ED6-90FC-EDE2959B467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8767B63-31F5-4072-B81C-8ADA11FA3E25}" type="pres">
      <dgm:prSet presAssocID="{38FFB2D5-3A2D-4E0A-A211-A44E3422426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C57B9-B68C-4D8E-A4E1-3C3F7592BFD5}" type="pres">
      <dgm:prSet presAssocID="{40E1E23F-369E-40D2-9431-2751454015A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21C1619-978C-4936-873A-F51C8849A616}" type="pres">
      <dgm:prSet presAssocID="{40E1E23F-369E-40D2-9431-2751454015A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77B021A-414A-47A7-8225-EDA971F609D3}" type="pres">
      <dgm:prSet presAssocID="{F540F360-65D5-4B0B-BD9A-F29C6C5997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998B17-A938-4097-A7AB-04DBDD1E7B06}" type="presOf" srcId="{F540F360-65D5-4B0B-BD9A-F29C6C5997AD}" destId="{B77B021A-414A-47A7-8225-EDA971F609D3}" srcOrd="0" destOrd="0" presId="urn:microsoft.com/office/officeart/2005/8/layout/process5"/>
    <dgm:cxn modelId="{10F5469F-DF98-46E5-82DF-E49036E13257}" type="presOf" srcId="{52C6BC84-B782-44F8-9BFE-3CDD7F33C0E6}" destId="{6C37FC81-D05F-4781-806B-4778AAAE5D12}" srcOrd="0" destOrd="0" presId="urn:microsoft.com/office/officeart/2005/8/layout/process5"/>
    <dgm:cxn modelId="{0A7F45C3-8011-4AE8-9CB8-1BFB4D6D06F9}" type="presOf" srcId="{40E1E23F-369E-40D2-9431-2751454015A1}" destId="{233C57B9-B68C-4D8E-A4E1-3C3F7592BFD5}" srcOrd="0" destOrd="0" presId="urn:microsoft.com/office/officeart/2005/8/layout/process5"/>
    <dgm:cxn modelId="{906BD96A-BE82-4B5E-8239-3E428C98009B}" type="presOf" srcId="{F1E26B00-93AF-4ED6-90FC-EDE2959B467E}" destId="{DDE3F22E-1BC5-4883-B535-1BAC658FF25E}" srcOrd="0" destOrd="0" presId="urn:microsoft.com/office/officeart/2005/8/layout/process5"/>
    <dgm:cxn modelId="{6C75F996-D66E-4899-B1EF-1BA130415880}" type="presOf" srcId="{4EEEF02A-B96E-4E08-A77D-3E921AA55DEB}" destId="{5F3E964F-790E-4E0C-9113-2091F7D57C5B}" srcOrd="1" destOrd="0" presId="urn:microsoft.com/office/officeart/2005/8/layout/process5"/>
    <dgm:cxn modelId="{162B5F80-E606-4776-BA8B-756C4D8CB204}" srcId="{DEB44D93-4604-467D-B00B-FB3297B40AA0}" destId="{93DE5995-1D58-4442-8BF8-2E1E4F39D6D9}" srcOrd="4" destOrd="0" parTransId="{3706B6A2-1706-434C-B75D-A30699CF2EE4}" sibTransId="{F1E26B00-93AF-4ED6-90FC-EDE2959B467E}"/>
    <dgm:cxn modelId="{1F8EB93C-1134-4131-8449-006C31D65FFD}" srcId="{DEB44D93-4604-467D-B00B-FB3297B40AA0}" destId="{C1020F4C-932C-4760-846F-F0BCB861B961}" srcOrd="3" destOrd="0" parTransId="{549DEC48-5B86-46B6-8A4D-16CA8F46DAC4}" sibTransId="{4EEEF02A-B96E-4E08-A77D-3E921AA55DEB}"/>
    <dgm:cxn modelId="{DECF3971-D84C-4244-8C97-56F65447BDE7}" type="presOf" srcId="{38FFB2D5-3A2D-4E0A-A211-A44E3422426D}" destId="{68767B63-31F5-4072-B81C-8ADA11FA3E25}" srcOrd="0" destOrd="0" presId="urn:microsoft.com/office/officeart/2005/8/layout/process5"/>
    <dgm:cxn modelId="{052538BE-6314-4377-9C07-900BA794E3AE}" type="presOf" srcId="{017A60B5-C8A0-4075-A066-76382CF2C1A5}" destId="{4EBA2135-9D31-492C-A918-0E69527CF736}" srcOrd="0" destOrd="0" presId="urn:microsoft.com/office/officeart/2005/8/layout/process5"/>
    <dgm:cxn modelId="{79BF036F-0B55-481F-99F2-45FAA38D093F}" type="presOf" srcId="{F1E26B00-93AF-4ED6-90FC-EDE2959B467E}" destId="{58860F8E-5199-460D-AA27-800D463ABF63}" srcOrd="1" destOrd="0" presId="urn:microsoft.com/office/officeart/2005/8/layout/process5"/>
    <dgm:cxn modelId="{B6AD1E9A-21C1-4473-8C0E-6F5E013E0406}" type="presOf" srcId="{93DE5995-1D58-4442-8BF8-2E1E4F39D6D9}" destId="{FD020530-80A2-43D2-BFDD-8409E7F853F7}" srcOrd="0" destOrd="0" presId="urn:microsoft.com/office/officeart/2005/8/layout/process5"/>
    <dgm:cxn modelId="{1F46D593-6862-4AB3-B174-9DEC1F7C6B83}" srcId="{DEB44D93-4604-467D-B00B-FB3297B40AA0}" destId="{F540F360-65D5-4B0B-BD9A-F29C6C5997AD}" srcOrd="6" destOrd="0" parTransId="{5BC1CD0C-4FEB-4635-B2C6-B98D8CD791BD}" sibTransId="{5701F880-9ABF-4C63-BBEA-9C7F5379F5FC}"/>
    <dgm:cxn modelId="{EAF820F3-6280-4BCE-BD1A-4429E8948579}" srcId="{DEB44D93-4604-467D-B00B-FB3297B40AA0}" destId="{38FFB2D5-3A2D-4E0A-A211-A44E3422426D}" srcOrd="5" destOrd="0" parTransId="{9F0F1C71-D433-4F7D-B79A-DB01FE2E5CBE}" sibTransId="{40E1E23F-369E-40D2-9431-2751454015A1}"/>
    <dgm:cxn modelId="{CDFB7AFD-8D1A-4D04-B3F3-EECA27EA63FC}" type="presOf" srcId="{FBFD99CF-2E99-469C-8886-BDC670E5AFC9}" destId="{C543EC6A-6FA4-441C-9C61-B7F388A88F16}" srcOrd="0" destOrd="0" presId="urn:microsoft.com/office/officeart/2005/8/layout/process5"/>
    <dgm:cxn modelId="{49C77608-55A7-43B7-9AC6-0819CD58467D}" type="presOf" srcId="{40E1E23F-369E-40D2-9431-2751454015A1}" destId="{821C1619-978C-4936-873A-F51C8849A616}" srcOrd="1" destOrd="0" presId="urn:microsoft.com/office/officeart/2005/8/layout/process5"/>
    <dgm:cxn modelId="{E5218E0C-945A-45C7-B94C-94BABC8878BA}" srcId="{DEB44D93-4604-467D-B00B-FB3297B40AA0}" destId="{017A60B5-C8A0-4075-A066-76382CF2C1A5}" srcOrd="1" destOrd="0" parTransId="{8B0EFC2B-FEC9-4B44-AA4E-EF6731C1C1B7}" sibTransId="{B786123D-2F62-431C-AB26-801F89A48E82}"/>
    <dgm:cxn modelId="{CE0C893F-9EEF-43C5-9A79-1F6B8A1EB455}" type="presOf" srcId="{B786123D-2F62-431C-AB26-801F89A48E82}" destId="{AE95A9DA-29E4-4C29-B878-70D90721529A}" srcOrd="0" destOrd="0" presId="urn:microsoft.com/office/officeart/2005/8/layout/process5"/>
    <dgm:cxn modelId="{883F76AD-9E40-4E81-AAB5-68FDC510A8F7}" type="presOf" srcId="{327A95FF-BB2E-4187-8CEA-42D9207B32CF}" destId="{1F601C09-8B0E-4A8E-8062-AB38A54A4F7A}" srcOrd="0" destOrd="0" presId="urn:microsoft.com/office/officeart/2005/8/layout/process5"/>
    <dgm:cxn modelId="{A1667239-6C73-4A25-A6FF-79543C4FE10C}" type="presOf" srcId="{D7EF0433-A687-4654-8F68-AE11603615AA}" destId="{35FEC94C-ED95-4C3C-8711-53728DE174D9}" srcOrd="1" destOrd="0" presId="urn:microsoft.com/office/officeart/2005/8/layout/process5"/>
    <dgm:cxn modelId="{C72286FA-7C52-4220-B23C-8EDE8412EDE2}" type="presOf" srcId="{52C6BC84-B782-44F8-9BFE-3CDD7F33C0E6}" destId="{E2AE859E-7824-4472-B4C0-7C95A6E2CA16}" srcOrd="1" destOrd="0" presId="urn:microsoft.com/office/officeart/2005/8/layout/process5"/>
    <dgm:cxn modelId="{614FB7EA-5213-4B59-B02D-807658D15B19}" type="presOf" srcId="{4EEEF02A-B96E-4E08-A77D-3E921AA55DEB}" destId="{4A9729DF-FAEE-46A4-B292-7F8A260DB92B}" srcOrd="0" destOrd="0" presId="urn:microsoft.com/office/officeart/2005/8/layout/process5"/>
    <dgm:cxn modelId="{6B5F5B54-8231-4C27-A165-DFAE57E77E48}" type="presOf" srcId="{B786123D-2F62-431C-AB26-801F89A48E82}" destId="{9FE79C39-4FD9-47A4-9B17-BA314E20D324}" srcOrd="1" destOrd="0" presId="urn:microsoft.com/office/officeart/2005/8/layout/process5"/>
    <dgm:cxn modelId="{36BFD6D4-8C90-4ED6-AC31-4922C2756ACD}" type="presOf" srcId="{C1020F4C-932C-4760-846F-F0BCB861B961}" destId="{2F2FBF89-0C87-46F6-BD6E-7EABD02EC61C}" srcOrd="0" destOrd="0" presId="urn:microsoft.com/office/officeart/2005/8/layout/process5"/>
    <dgm:cxn modelId="{D8165E6B-7058-4358-A4EC-AE2880550A0A}" srcId="{DEB44D93-4604-467D-B00B-FB3297B40AA0}" destId="{327A95FF-BB2E-4187-8CEA-42D9207B32CF}" srcOrd="2" destOrd="0" parTransId="{4CEC38C6-E507-458B-A676-0284897EAB31}" sibTransId="{D7EF0433-A687-4654-8F68-AE11603615AA}"/>
    <dgm:cxn modelId="{6FD45CF7-049C-4286-8248-15532C5E5B22}" type="presOf" srcId="{DEB44D93-4604-467D-B00B-FB3297B40AA0}" destId="{377C5D24-CB4C-4EFA-AA92-4EACE38AA6D5}" srcOrd="0" destOrd="0" presId="urn:microsoft.com/office/officeart/2005/8/layout/process5"/>
    <dgm:cxn modelId="{4C1D8A8E-5C17-4BF9-AA76-9394B94813C3}" type="presOf" srcId="{D7EF0433-A687-4654-8F68-AE11603615AA}" destId="{562B6328-DF5D-481A-BB70-64E94D1FAF2E}" srcOrd="0" destOrd="0" presId="urn:microsoft.com/office/officeart/2005/8/layout/process5"/>
    <dgm:cxn modelId="{B0E29DB5-2971-4EA7-B93F-F513708764B9}" srcId="{DEB44D93-4604-467D-B00B-FB3297B40AA0}" destId="{FBFD99CF-2E99-469C-8886-BDC670E5AFC9}" srcOrd="0" destOrd="0" parTransId="{EFAEEF7F-7AD2-42AB-8471-056BDEDC763D}" sibTransId="{52C6BC84-B782-44F8-9BFE-3CDD7F33C0E6}"/>
    <dgm:cxn modelId="{7BA7D83F-4F3A-4824-AB05-C01D6B25ACB3}" type="presParOf" srcId="{377C5D24-CB4C-4EFA-AA92-4EACE38AA6D5}" destId="{C543EC6A-6FA4-441C-9C61-B7F388A88F16}" srcOrd="0" destOrd="0" presId="urn:microsoft.com/office/officeart/2005/8/layout/process5"/>
    <dgm:cxn modelId="{9D789499-F602-4CF9-9EC6-9B807E2E35BC}" type="presParOf" srcId="{377C5D24-CB4C-4EFA-AA92-4EACE38AA6D5}" destId="{6C37FC81-D05F-4781-806B-4778AAAE5D12}" srcOrd="1" destOrd="0" presId="urn:microsoft.com/office/officeart/2005/8/layout/process5"/>
    <dgm:cxn modelId="{0C66030F-1616-4A41-AA08-AA4E3223FFDF}" type="presParOf" srcId="{6C37FC81-D05F-4781-806B-4778AAAE5D12}" destId="{E2AE859E-7824-4472-B4C0-7C95A6E2CA16}" srcOrd="0" destOrd="0" presId="urn:microsoft.com/office/officeart/2005/8/layout/process5"/>
    <dgm:cxn modelId="{FD110CEA-0CFF-44E8-86E1-11DBB5706571}" type="presParOf" srcId="{377C5D24-CB4C-4EFA-AA92-4EACE38AA6D5}" destId="{4EBA2135-9D31-492C-A918-0E69527CF736}" srcOrd="2" destOrd="0" presId="urn:microsoft.com/office/officeart/2005/8/layout/process5"/>
    <dgm:cxn modelId="{AB6FF2F2-174E-43F7-B954-2302D50C126D}" type="presParOf" srcId="{377C5D24-CB4C-4EFA-AA92-4EACE38AA6D5}" destId="{AE95A9DA-29E4-4C29-B878-70D90721529A}" srcOrd="3" destOrd="0" presId="urn:microsoft.com/office/officeart/2005/8/layout/process5"/>
    <dgm:cxn modelId="{731D41C5-A3EA-486F-8356-3EFB65068DD5}" type="presParOf" srcId="{AE95A9DA-29E4-4C29-B878-70D90721529A}" destId="{9FE79C39-4FD9-47A4-9B17-BA314E20D324}" srcOrd="0" destOrd="0" presId="urn:microsoft.com/office/officeart/2005/8/layout/process5"/>
    <dgm:cxn modelId="{04DEBF6C-ED6E-4FEA-99A4-5A62C1BDD3F4}" type="presParOf" srcId="{377C5D24-CB4C-4EFA-AA92-4EACE38AA6D5}" destId="{1F601C09-8B0E-4A8E-8062-AB38A54A4F7A}" srcOrd="4" destOrd="0" presId="urn:microsoft.com/office/officeart/2005/8/layout/process5"/>
    <dgm:cxn modelId="{B43AF388-0C3B-44E7-8DDB-B6DAA30B97AC}" type="presParOf" srcId="{377C5D24-CB4C-4EFA-AA92-4EACE38AA6D5}" destId="{562B6328-DF5D-481A-BB70-64E94D1FAF2E}" srcOrd="5" destOrd="0" presId="urn:microsoft.com/office/officeart/2005/8/layout/process5"/>
    <dgm:cxn modelId="{D33E160C-A0F6-4D2D-ADFD-E35269FE5AAA}" type="presParOf" srcId="{562B6328-DF5D-481A-BB70-64E94D1FAF2E}" destId="{35FEC94C-ED95-4C3C-8711-53728DE174D9}" srcOrd="0" destOrd="0" presId="urn:microsoft.com/office/officeart/2005/8/layout/process5"/>
    <dgm:cxn modelId="{A6D2E055-435E-4D68-A419-ED5CA5C71352}" type="presParOf" srcId="{377C5D24-CB4C-4EFA-AA92-4EACE38AA6D5}" destId="{2F2FBF89-0C87-46F6-BD6E-7EABD02EC61C}" srcOrd="6" destOrd="0" presId="urn:microsoft.com/office/officeart/2005/8/layout/process5"/>
    <dgm:cxn modelId="{3BDCE364-502D-45D8-8124-E5FD84B3949D}" type="presParOf" srcId="{377C5D24-CB4C-4EFA-AA92-4EACE38AA6D5}" destId="{4A9729DF-FAEE-46A4-B292-7F8A260DB92B}" srcOrd="7" destOrd="0" presId="urn:microsoft.com/office/officeart/2005/8/layout/process5"/>
    <dgm:cxn modelId="{CC470962-C36F-4254-A7F3-15E3FAC03881}" type="presParOf" srcId="{4A9729DF-FAEE-46A4-B292-7F8A260DB92B}" destId="{5F3E964F-790E-4E0C-9113-2091F7D57C5B}" srcOrd="0" destOrd="0" presId="urn:microsoft.com/office/officeart/2005/8/layout/process5"/>
    <dgm:cxn modelId="{31A910A8-2A35-40F8-85A6-545E9C8879BB}" type="presParOf" srcId="{377C5D24-CB4C-4EFA-AA92-4EACE38AA6D5}" destId="{FD020530-80A2-43D2-BFDD-8409E7F853F7}" srcOrd="8" destOrd="0" presId="urn:microsoft.com/office/officeart/2005/8/layout/process5"/>
    <dgm:cxn modelId="{4F62206C-DCD5-4955-BE58-3B6F3F6248EF}" type="presParOf" srcId="{377C5D24-CB4C-4EFA-AA92-4EACE38AA6D5}" destId="{DDE3F22E-1BC5-4883-B535-1BAC658FF25E}" srcOrd="9" destOrd="0" presId="urn:microsoft.com/office/officeart/2005/8/layout/process5"/>
    <dgm:cxn modelId="{DB09CF77-2D1F-4873-8A94-CA2B925B5C6D}" type="presParOf" srcId="{DDE3F22E-1BC5-4883-B535-1BAC658FF25E}" destId="{58860F8E-5199-460D-AA27-800D463ABF63}" srcOrd="0" destOrd="0" presId="urn:microsoft.com/office/officeart/2005/8/layout/process5"/>
    <dgm:cxn modelId="{E2AC666C-E96E-4285-A2C9-1593673A568D}" type="presParOf" srcId="{377C5D24-CB4C-4EFA-AA92-4EACE38AA6D5}" destId="{68767B63-31F5-4072-B81C-8ADA11FA3E25}" srcOrd="10" destOrd="0" presId="urn:microsoft.com/office/officeart/2005/8/layout/process5"/>
    <dgm:cxn modelId="{BB4C7D28-AEA5-4A91-BE3D-F20E575B3444}" type="presParOf" srcId="{377C5D24-CB4C-4EFA-AA92-4EACE38AA6D5}" destId="{233C57B9-B68C-4D8E-A4E1-3C3F7592BFD5}" srcOrd="11" destOrd="0" presId="urn:microsoft.com/office/officeart/2005/8/layout/process5"/>
    <dgm:cxn modelId="{F9CEA7D3-EC0F-4290-BA2B-AEB6455D1C2A}" type="presParOf" srcId="{233C57B9-B68C-4D8E-A4E1-3C3F7592BFD5}" destId="{821C1619-978C-4936-873A-F51C8849A616}" srcOrd="0" destOrd="0" presId="urn:microsoft.com/office/officeart/2005/8/layout/process5"/>
    <dgm:cxn modelId="{C4DF0359-AAFD-401B-9992-1A8222926AFB}" type="presParOf" srcId="{377C5D24-CB4C-4EFA-AA92-4EACE38AA6D5}" destId="{B77B021A-414A-47A7-8225-EDA971F609D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7DD8E-FCE5-44BF-8877-D816E1FC288A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8E01D5AF-66AB-4EDB-A9D1-079D7F3A02BA}">
      <dgm:prSet phldrT="[Text]"/>
      <dgm:spPr/>
      <dgm:t>
        <a:bodyPr/>
        <a:lstStyle/>
        <a:p>
          <a:r>
            <a:rPr lang="en-US" b="1" dirty="0" smtClean="0"/>
            <a:t>Primer </a:t>
          </a:r>
          <a:r>
            <a:rPr lang="en-US" b="1" dirty="0" err="1" smtClean="0"/>
            <a:t>Escudri</a:t>
          </a:r>
          <a:r>
            <a:rPr lang="en-US" b="1" dirty="0" err="1" smtClean="0">
              <a:latin typeface="Calibri"/>
            </a:rPr>
            <a:t>ño</a:t>
          </a:r>
          <a:endParaRPr lang="en-US" b="1" dirty="0" smtClean="0"/>
        </a:p>
        <a:p>
          <a:r>
            <a:rPr lang="en-US" dirty="0" smtClean="0"/>
            <a:t>La </a:t>
          </a:r>
          <a:r>
            <a:rPr lang="en-US" dirty="0" err="1" smtClean="0"/>
            <a:t>Samaritana</a:t>
          </a:r>
          <a:r>
            <a:rPr lang="en-US" dirty="0" smtClean="0"/>
            <a:t> en el </a:t>
          </a:r>
          <a:r>
            <a:rPr lang="en-US" dirty="0" err="1" smtClean="0"/>
            <a:t>pozo</a:t>
          </a:r>
          <a:endParaRPr lang="en-US" dirty="0"/>
        </a:p>
      </dgm:t>
    </dgm:pt>
    <dgm:pt modelId="{FA298E6E-4DF3-4412-94D6-896B9083BBC2}" type="parTrans" cxnId="{837068F7-66A8-4878-8B9D-D4D6E20672F2}">
      <dgm:prSet/>
      <dgm:spPr/>
      <dgm:t>
        <a:bodyPr/>
        <a:lstStyle/>
        <a:p>
          <a:endParaRPr lang="en-US"/>
        </a:p>
      </dgm:t>
    </dgm:pt>
    <dgm:pt modelId="{1C8197BF-2552-42CD-B307-6B64FAF22EB5}" type="sibTrans" cxnId="{837068F7-66A8-4878-8B9D-D4D6E20672F2}">
      <dgm:prSet/>
      <dgm:spPr/>
      <dgm:t>
        <a:bodyPr/>
        <a:lstStyle/>
        <a:p>
          <a:endParaRPr lang="en-US"/>
        </a:p>
      </dgm:t>
    </dgm:pt>
    <dgm:pt modelId="{6D9F817B-E6C2-40A4-8922-08F8E37542A8}">
      <dgm:prSet phldrT="[Text]"/>
      <dgm:spPr/>
      <dgm:t>
        <a:bodyPr/>
        <a:lstStyle/>
        <a:p>
          <a:r>
            <a:rPr lang="en-US" b="1" dirty="0" smtClean="0"/>
            <a:t>Segundo </a:t>
          </a:r>
          <a:r>
            <a:rPr lang="en-US" b="1" dirty="0" err="1" smtClean="0"/>
            <a:t>Escudri</a:t>
          </a:r>
          <a:r>
            <a:rPr lang="en-US" b="1" dirty="0" err="1" smtClean="0">
              <a:latin typeface="Calibri"/>
            </a:rPr>
            <a:t>ño</a:t>
          </a:r>
          <a:r>
            <a:rPr lang="en-US" b="1" dirty="0" smtClean="0">
              <a:latin typeface="Calibri"/>
            </a:rPr>
            <a:t> </a:t>
          </a:r>
        </a:p>
        <a:p>
          <a:r>
            <a:rPr lang="en-US" dirty="0" smtClean="0">
              <a:latin typeface="Calibri"/>
            </a:rPr>
            <a:t>Es Ciego de </a:t>
          </a:r>
          <a:r>
            <a:rPr lang="en-US" dirty="0" err="1" smtClean="0">
              <a:latin typeface="Calibri"/>
            </a:rPr>
            <a:t>Nacimiento</a:t>
          </a:r>
          <a:endParaRPr lang="en-US" dirty="0"/>
        </a:p>
      </dgm:t>
    </dgm:pt>
    <dgm:pt modelId="{2ED19CF6-BA1B-44A6-9C0F-5244064335F0}" type="parTrans" cxnId="{A26A58FE-C747-404A-9C45-FE17151330DA}">
      <dgm:prSet/>
      <dgm:spPr/>
      <dgm:t>
        <a:bodyPr/>
        <a:lstStyle/>
        <a:p>
          <a:endParaRPr lang="en-US"/>
        </a:p>
      </dgm:t>
    </dgm:pt>
    <dgm:pt modelId="{0EACAB61-8A16-46FD-A4E3-7DDC1D782C00}" type="sibTrans" cxnId="{A26A58FE-C747-404A-9C45-FE17151330DA}">
      <dgm:prSet/>
      <dgm:spPr/>
      <dgm:t>
        <a:bodyPr/>
        <a:lstStyle/>
        <a:p>
          <a:endParaRPr lang="en-US"/>
        </a:p>
      </dgm:t>
    </dgm:pt>
    <dgm:pt modelId="{EA63D420-9299-49E1-97FE-CB39B3E614D8}">
      <dgm:prSet phldrT="[Text]"/>
      <dgm:spPr/>
      <dgm:t>
        <a:bodyPr/>
        <a:lstStyle/>
        <a:p>
          <a:r>
            <a:rPr lang="en-US" b="1" dirty="0" err="1" smtClean="0"/>
            <a:t>Tercer</a:t>
          </a:r>
          <a:r>
            <a:rPr lang="en-US" b="1" dirty="0" smtClean="0"/>
            <a:t> </a:t>
          </a:r>
          <a:r>
            <a:rPr lang="en-US" b="1" dirty="0" err="1" smtClean="0"/>
            <a:t>Ecudri</a:t>
          </a:r>
          <a:r>
            <a:rPr lang="en-US" b="1" dirty="0" err="1" smtClean="0">
              <a:latin typeface="Calibri"/>
            </a:rPr>
            <a:t>ño</a:t>
          </a:r>
          <a:endParaRPr lang="en-US" b="1" dirty="0" smtClean="0">
            <a:latin typeface="Calibri"/>
          </a:endParaRPr>
        </a:p>
        <a:p>
          <a:r>
            <a:rPr lang="en-US" b="1" dirty="0" smtClean="0">
              <a:latin typeface="Calibri"/>
            </a:rPr>
            <a:t>La  </a:t>
          </a:r>
          <a:r>
            <a:rPr lang="en-US" b="1" dirty="0" err="1" smtClean="0">
              <a:latin typeface="Calibri"/>
            </a:rPr>
            <a:t>Resurreccion</a:t>
          </a:r>
          <a:r>
            <a:rPr lang="en-US" b="1" dirty="0" smtClean="0">
              <a:latin typeface="Calibri"/>
            </a:rPr>
            <a:t> de </a:t>
          </a:r>
          <a:r>
            <a:rPr lang="en-US" b="1" dirty="0" err="1" smtClean="0">
              <a:latin typeface="Calibri"/>
            </a:rPr>
            <a:t>Lazaro</a:t>
          </a:r>
          <a:endParaRPr lang="en-US" dirty="0"/>
        </a:p>
      </dgm:t>
    </dgm:pt>
    <dgm:pt modelId="{3CBF01E7-5FBD-4A88-833F-033B543E3EB4}" type="parTrans" cxnId="{5F0250BE-55C5-472B-ACA1-38BB1D25E2E7}">
      <dgm:prSet/>
      <dgm:spPr/>
      <dgm:t>
        <a:bodyPr/>
        <a:lstStyle/>
        <a:p>
          <a:endParaRPr lang="en-US"/>
        </a:p>
      </dgm:t>
    </dgm:pt>
    <dgm:pt modelId="{3E18E585-E04F-4D05-B9A5-498F600DEB13}" type="sibTrans" cxnId="{5F0250BE-55C5-472B-ACA1-38BB1D25E2E7}">
      <dgm:prSet/>
      <dgm:spPr/>
      <dgm:t>
        <a:bodyPr/>
        <a:lstStyle/>
        <a:p>
          <a:endParaRPr lang="en-US"/>
        </a:p>
      </dgm:t>
    </dgm:pt>
    <dgm:pt modelId="{291F579F-27A1-4CE3-B8BE-9796EAD4B56E}" type="pres">
      <dgm:prSet presAssocID="{E407DD8E-FCE5-44BF-8877-D816E1FC288A}" presName="Name0" presStyleCnt="0">
        <dgm:presLayoutVars>
          <dgm:dir/>
          <dgm:resizeHandles val="exact"/>
        </dgm:presLayoutVars>
      </dgm:prSet>
      <dgm:spPr/>
    </dgm:pt>
    <dgm:pt modelId="{39368291-10A8-4D07-85E0-D3A754BC2B40}" type="pres">
      <dgm:prSet presAssocID="{E407DD8E-FCE5-44BF-8877-D816E1FC288A}" presName="bkgdShp" presStyleLbl="alignAccFollowNode1" presStyleIdx="0" presStyleCnt="1"/>
      <dgm:spPr/>
    </dgm:pt>
    <dgm:pt modelId="{E5276170-9368-4496-AD2E-0C8F978287EC}" type="pres">
      <dgm:prSet presAssocID="{E407DD8E-FCE5-44BF-8877-D816E1FC288A}" presName="linComp" presStyleCnt="0"/>
      <dgm:spPr/>
    </dgm:pt>
    <dgm:pt modelId="{50A6B717-F58F-42C3-A783-C123453C2AE4}" type="pres">
      <dgm:prSet presAssocID="{8E01D5AF-66AB-4EDB-A9D1-079D7F3A02BA}" presName="compNode" presStyleCnt="0"/>
      <dgm:spPr/>
    </dgm:pt>
    <dgm:pt modelId="{3F19DFE6-DD02-4292-B82D-8D219491F2E7}" type="pres">
      <dgm:prSet presAssocID="{8E01D5AF-66AB-4EDB-A9D1-079D7F3A02BA}" presName="node" presStyleLbl="node1" presStyleIdx="0" presStyleCnt="3" custFlipVert="1" custScaleX="91630" custScaleY="35243" custLinFactNeighborX="-3008" custLinFactNeighborY="-1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15164-7EDC-4334-99AF-B16C0C7617D8}" type="pres">
      <dgm:prSet presAssocID="{8E01D5AF-66AB-4EDB-A9D1-079D7F3A02BA}" presName="invisiNode" presStyleLbl="node1" presStyleIdx="0" presStyleCnt="3"/>
      <dgm:spPr/>
    </dgm:pt>
    <dgm:pt modelId="{2E1B9C67-9FDD-4AA8-9EEC-5AEE39A9B2BE}" type="pres">
      <dgm:prSet presAssocID="{8E01D5AF-66AB-4EDB-A9D1-079D7F3A02BA}" presName="imagNode" presStyleLbl="fgImgPlace1" presStyleIdx="0" presStyleCnt="3" custScaleX="93917" custScaleY="2254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57190C-2990-4CD9-B4C3-F7F6775D37DA}" type="pres">
      <dgm:prSet presAssocID="{1C8197BF-2552-42CD-B307-6B64FAF22E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9A5A41-3064-4132-AAD4-3D399D13AA13}" type="pres">
      <dgm:prSet presAssocID="{6D9F817B-E6C2-40A4-8922-08F8E37542A8}" presName="compNode" presStyleCnt="0"/>
      <dgm:spPr/>
    </dgm:pt>
    <dgm:pt modelId="{16FABD85-E99F-4AFE-8D90-E228F72F29F4}" type="pres">
      <dgm:prSet presAssocID="{6D9F817B-E6C2-40A4-8922-08F8E37542A8}" presName="node" presStyleLbl="node1" presStyleIdx="1" presStyleCnt="3" custScaleX="96262" custScaleY="31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325E1-809D-4896-A2DB-DA5791633346}" type="pres">
      <dgm:prSet presAssocID="{6D9F817B-E6C2-40A4-8922-08F8E37542A8}" presName="invisiNode" presStyleLbl="node1" presStyleIdx="1" presStyleCnt="3"/>
      <dgm:spPr/>
    </dgm:pt>
    <dgm:pt modelId="{81DA6D02-6D3F-4D9D-A87F-275E9537FAE9}" type="pres">
      <dgm:prSet presAssocID="{6D9F817B-E6C2-40A4-8922-08F8E37542A8}" presName="imagNode" presStyleLbl="fgImgPlace1" presStyleIdx="1" presStyleCnt="3" custScaleX="101342" custScaleY="2275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36EEF0-2B20-4983-BAB0-0DBD270726B4}" type="pres">
      <dgm:prSet presAssocID="{0EACAB61-8A16-46FD-A4E3-7DDC1D782C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F6842B-3F66-49A4-BF38-726D0F277E07}" type="pres">
      <dgm:prSet presAssocID="{EA63D420-9299-49E1-97FE-CB39B3E614D8}" presName="compNode" presStyleCnt="0"/>
      <dgm:spPr/>
    </dgm:pt>
    <dgm:pt modelId="{0263B7FE-8CAF-457E-8576-3A11CC05EA5C}" type="pres">
      <dgm:prSet presAssocID="{EA63D420-9299-49E1-97FE-CB39B3E614D8}" presName="node" presStyleLbl="node1" presStyleIdx="2" presStyleCnt="3" custScaleX="94522" custScaleY="29678" custLinFactNeighborX="2017" custLinFactNeighborY="-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4CF7B-53AB-4F1E-B4EF-FB2173F4B6AB}" type="pres">
      <dgm:prSet presAssocID="{EA63D420-9299-49E1-97FE-CB39B3E614D8}" presName="invisiNode" presStyleLbl="node1" presStyleIdx="2" presStyleCnt="3"/>
      <dgm:spPr/>
    </dgm:pt>
    <dgm:pt modelId="{990C9A7A-6C3B-445B-82D6-EDD719E6BCC3}" type="pres">
      <dgm:prSet presAssocID="{EA63D420-9299-49E1-97FE-CB39B3E614D8}" presName="imagNode" presStyleLbl="fgImgPlace1" presStyleIdx="2" presStyleCnt="3" custScaleX="90755" custScaleY="2360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4C72C35-4DAE-4CD9-AD99-98441B079DDE}" type="presOf" srcId="{0EACAB61-8A16-46FD-A4E3-7DDC1D782C00}" destId="{BA36EEF0-2B20-4983-BAB0-0DBD270726B4}" srcOrd="0" destOrd="0" presId="urn:microsoft.com/office/officeart/2005/8/layout/pList2#1"/>
    <dgm:cxn modelId="{5F0250BE-55C5-472B-ACA1-38BB1D25E2E7}" srcId="{E407DD8E-FCE5-44BF-8877-D816E1FC288A}" destId="{EA63D420-9299-49E1-97FE-CB39B3E614D8}" srcOrd="2" destOrd="0" parTransId="{3CBF01E7-5FBD-4A88-833F-033B543E3EB4}" sibTransId="{3E18E585-E04F-4D05-B9A5-498F600DEB13}"/>
    <dgm:cxn modelId="{EFDF356B-E6C4-42C6-9BCB-B2641650BD80}" type="presOf" srcId="{1C8197BF-2552-42CD-B307-6B64FAF22EB5}" destId="{BB57190C-2990-4CD9-B4C3-F7F6775D37DA}" srcOrd="0" destOrd="0" presId="urn:microsoft.com/office/officeart/2005/8/layout/pList2#1"/>
    <dgm:cxn modelId="{A26A58FE-C747-404A-9C45-FE17151330DA}" srcId="{E407DD8E-FCE5-44BF-8877-D816E1FC288A}" destId="{6D9F817B-E6C2-40A4-8922-08F8E37542A8}" srcOrd="1" destOrd="0" parTransId="{2ED19CF6-BA1B-44A6-9C0F-5244064335F0}" sibTransId="{0EACAB61-8A16-46FD-A4E3-7DDC1D782C00}"/>
    <dgm:cxn modelId="{76E5BE59-A8FA-453B-9FBC-1972253CD527}" type="presOf" srcId="{E407DD8E-FCE5-44BF-8877-D816E1FC288A}" destId="{291F579F-27A1-4CE3-B8BE-9796EAD4B56E}" srcOrd="0" destOrd="0" presId="urn:microsoft.com/office/officeart/2005/8/layout/pList2#1"/>
    <dgm:cxn modelId="{1291FA31-EFF8-4B40-8490-2118B6AACC92}" type="presOf" srcId="{6D9F817B-E6C2-40A4-8922-08F8E37542A8}" destId="{16FABD85-E99F-4AFE-8D90-E228F72F29F4}" srcOrd="0" destOrd="0" presId="urn:microsoft.com/office/officeart/2005/8/layout/pList2#1"/>
    <dgm:cxn modelId="{5E7AA821-15A8-4806-B4EC-CF6256F98691}" type="presOf" srcId="{8E01D5AF-66AB-4EDB-A9D1-079D7F3A02BA}" destId="{3F19DFE6-DD02-4292-B82D-8D219491F2E7}" srcOrd="0" destOrd="0" presId="urn:microsoft.com/office/officeart/2005/8/layout/pList2#1"/>
    <dgm:cxn modelId="{A335BA7C-11E6-4985-9363-6A218E2A036D}" type="presOf" srcId="{EA63D420-9299-49E1-97FE-CB39B3E614D8}" destId="{0263B7FE-8CAF-457E-8576-3A11CC05EA5C}" srcOrd="0" destOrd="0" presId="urn:microsoft.com/office/officeart/2005/8/layout/pList2#1"/>
    <dgm:cxn modelId="{837068F7-66A8-4878-8B9D-D4D6E20672F2}" srcId="{E407DD8E-FCE5-44BF-8877-D816E1FC288A}" destId="{8E01D5AF-66AB-4EDB-A9D1-079D7F3A02BA}" srcOrd="0" destOrd="0" parTransId="{FA298E6E-4DF3-4412-94D6-896B9083BBC2}" sibTransId="{1C8197BF-2552-42CD-B307-6B64FAF22EB5}"/>
    <dgm:cxn modelId="{76775435-9B4A-43F2-B80F-C73CCBF2DE1F}" type="presParOf" srcId="{291F579F-27A1-4CE3-B8BE-9796EAD4B56E}" destId="{39368291-10A8-4D07-85E0-D3A754BC2B40}" srcOrd="0" destOrd="0" presId="urn:microsoft.com/office/officeart/2005/8/layout/pList2#1"/>
    <dgm:cxn modelId="{493A5D14-6ADD-4C6E-B415-CEF49266E99E}" type="presParOf" srcId="{291F579F-27A1-4CE3-B8BE-9796EAD4B56E}" destId="{E5276170-9368-4496-AD2E-0C8F978287EC}" srcOrd="1" destOrd="0" presId="urn:microsoft.com/office/officeart/2005/8/layout/pList2#1"/>
    <dgm:cxn modelId="{5AEDE8E3-03DE-4549-908A-7C9A9AC7E2C3}" type="presParOf" srcId="{E5276170-9368-4496-AD2E-0C8F978287EC}" destId="{50A6B717-F58F-42C3-A783-C123453C2AE4}" srcOrd="0" destOrd="0" presId="urn:microsoft.com/office/officeart/2005/8/layout/pList2#1"/>
    <dgm:cxn modelId="{D9EDCAFB-0373-4CC2-80B3-E1A1A0CD8136}" type="presParOf" srcId="{50A6B717-F58F-42C3-A783-C123453C2AE4}" destId="{3F19DFE6-DD02-4292-B82D-8D219491F2E7}" srcOrd="0" destOrd="0" presId="urn:microsoft.com/office/officeart/2005/8/layout/pList2#1"/>
    <dgm:cxn modelId="{5E1B702C-EC8C-420F-938D-EFC124C62FD2}" type="presParOf" srcId="{50A6B717-F58F-42C3-A783-C123453C2AE4}" destId="{DF615164-7EDC-4334-99AF-B16C0C7617D8}" srcOrd="1" destOrd="0" presId="urn:microsoft.com/office/officeart/2005/8/layout/pList2#1"/>
    <dgm:cxn modelId="{8B06F334-D757-4360-9715-1724B709617B}" type="presParOf" srcId="{50A6B717-F58F-42C3-A783-C123453C2AE4}" destId="{2E1B9C67-9FDD-4AA8-9EEC-5AEE39A9B2BE}" srcOrd="2" destOrd="0" presId="urn:microsoft.com/office/officeart/2005/8/layout/pList2#1"/>
    <dgm:cxn modelId="{D1F76BC9-9FA7-4933-B689-20BC3591FD2D}" type="presParOf" srcId="{E5276170-9368-4496-AD2E-0C8F978287EC}" destId="{BB57190C-2990-4CD9-B4C3-F7F6775D37DA}" srcOrd="1" destOrd="0" presId="urn:microsoft.com/office/officeart/2005/8/layout/pList2#1"/>
    <dgm:cxn modelId="{CC53DE14-F69E-49C8-9302-9D33E0AB8D3B}" type="presParOf" srcId="{E5276170-9368-4496-AD2E-0C8F978287EC}" destId="{F59A5A41-3064-4132-AAD4-3D399D13AA13}" srcOrd="2" destOrd="0" presId="urn:microsoft.com/office/officeart/2005/8/layout/pList2#1"/>
    <dgm:cxn modelId="{409B98CD-E48D-45EB-B139-80F17EDF3D2C}" type="presParOf" srcId="{F59A5A41-3064-4132-AAD4-3D399D13AA13}" destId="{16FABD85-E99F-4AFE-8D90-E228F72F29F4}" srcOrd="0" destOrd="0" presId="urn:microsoft.com/office/officeart/2005/8/layout/pList2#1"/>
    <dgm:cxn modelId="{4E5D2B06-E885-448E-8662-85201D5D0BE4}" type="presParOf" srcId="{F59A5A41-3064-4132-AAD4-3D399D13AA13}" destId="{2E0325E1-809D-4896-A2DB-DA5791633346}" srcOrd="1" destOrd="0" presId="urn:microsoft.com/office/officeart/2005/8/layout/pList2#1"/>
    <dgm:cxn modelId="{95B5F3E6-09C7-4292-943A-D3528138A884}" type="presParOf" srcId="{F59A5A41-3064-4132-AAD4-3D399D13AA13}" destId="{81DA6D02-6D3F-4D9D-A87F-275E9537FAE9}" srcOrd="2" destOrd="0" presId="urn:microsoft.com/office/officeart/2005/8/layout/pList2#1"/>
    <dgm:cxn modelId="{95BAC15F-D91C-4F49-A92E-2DAFBA000E58}" type="presParOf" srcId="{E5276170-9368-4496-AD2E-0C8F978287EC}" destId="{BA36EEF0-2B20-4983-BAB0-0DBD270726B4}" srcOrd="3" destOrd="0" presId="urn:microsoft.com/office/officeart/2005/8/layout/pList2#1"/>
    <dgm:cxn modelId="{AE1688C0-0323-42DD-AD60-A747E5A34B6A}" type="presParOf" srcId="{E5276170-9368-4496-AD2E-0C8F978287EC}" destId="{38F6842B-3F66-49A4-BF38-726D0F277E07}" srcOrd="4" destOrd="0" presId="urn:microsoft.com/office/officeart/2005/8/layout/pList2#1"/>
    <dgm:cxn modelId="{0173FD08-381E-4CB9-9E55-CD7BD7ECE6A4}" type="presParOf" srcId="{38F6842B-3F66-49A4-BF38-726D0F277E07}" destId="{0263B7FE-8CAF-457E-8576-3A11CC05EA5C}" srcOrd="0" destOrd="0" presId="urn:microsoft.com/office/officeart/2005/8/layout/pList2#1"/>
    <dgm:cxn modelId="{121C41E0-26F1-4372-8E86-107FB5C97209}" type="presParOf" srcId="{38F6842B-3F66-49A4-BF38-726D0F277E07}" destId="{C0B4CF7B-53AB-4F1E-B4EF-FB2173F4B6AB}" srcOrd="1" destOrd="0" presId="urn:microsoft.com/office/officeart/2005/8/layout/pList2#1"/>
    <dgm:cxn modelId="{70B69F8A-843D-481D-8DBF-F96F65CD29E9}" type="presParOf" srcId="{38F6842B-3F66-49A4-BF38-726D0F277E07}" destId="{990C9A7A-6C3B-445B-82D6-EDD719E6BC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C2F4-336F-4531-91EC-03277B1F36CE}">
      <dsp:nvSpPr>
        <dsp:cNvPr id="0" name=""/>
        <dsp:cNvSpPr/>
      </dsp:nvSpPr>
      <dsp:spPr>
        <a:xfrm>
          <a:off x="4323" y="1829930"/>
          <a:ext cx="2265958" cy="160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1">
                  <a:lumMod val="75000"/>
                </a:schemeClr>
              </a:solidFill>
            </a:rPr>
            <a:t>PRENEOCATECUMADO</a:t>
          </a:r>
          <a:endParaRPr lang="en-US" sz="13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Etapa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Evangelizacion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Busqueda</a:t>
          </a:r>
          <a:r>
            <a:rPr lang="en-US" sz="1300" kern="1200" dirty="0" smtClean="0"/>
            <a:t>/</a:t>
          </a:r>
          <a:r>
            <a:rPr lang="en-US" sz="1300" kern="1200" dirty="0" err="1" smtClean="0"/>
            <a:t>Preguntas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“</a:t>
          </a:r>
          <a:r>
            <a:rPr lang="en-US" sz="1300" kern="1200" dirty="0" err="1" smtClean="0"/>
            <a:t>Simpatizantes</a:t>
          </a:r>
          <a:r>
            <a:rPr lang="en-US" sz="1300" kern="1200" dirty="0" smtClean="0"/>
            <a:t>” </a:t>
          </a:r>
          <a:endParaRPr lang="en-US" sz="1300" kern="1200" dirty="0"/>
        </a:p>
      </dsp:txBody>
      <dsp:txXfrm>
        <a:off x="41148" y="1866755"/>
        <a:ext cx="2192308" cy="1183652"/>
      </dsp:txXfrm>
    </dsp:sp>
    <dsp:sp modelId="{3BE80501-1307-42B3-8E90-B6C343C641E5}">
      <dsp:nvSpPr>
        <dsp:cNvPr id="0" name=""/>
        <dsp:cNvSpPr/>
      </dsp:nvSpPr>
      <dsp:spPr>
        <a:xfrm>
          <a:off x="1054883" y="1888231"/>
          <a:ext cx="2392170" cy="2392170"/>
        </a:xfrm>
        <a:prstGeom prst="leftCircularArrow">
          <a:avLst>
            <a:gd name="adj1" fmla="val 1966"/>
            <a:gd name="adj2" fmla="val 235312"/>
            <a:gd name="adj3" fmla="val 1770149"/>
            <a:gd name="adj4" fmla="val 8783816"/>
            <a:gd name="adj5" fmla="val 229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6EAC6B-5C98-4060-B465-053ADBECF68B}">
      <dsp:nvSpPr>
        <dsp:cNvPr id="0" name=""/>
        <dsp:cNvSpPr/>
      </dsp:nvSpPr>
      <dsp:spPr>
        <a:xfrm>
          <a:off x="605764" y="3168169"/>
          <a:ext cx="1382846" cy="549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Primera Etapa</a:t>
          </a:r>
          <a:endParaRPr lang="en-US" sz="1600" b="1" kern="1200" dirty="0"/>
        </a:p>
      </dsp:txBody>
      <dsp:txXfrm>
        <a:off x="621870" y="3184275"/>
        <a:ext cx="1350634" cy="517700"/>
      </dsp:txXfrm>
    </dsp:sp>
    <dsp:sp modelId="{FAE9F5B2-CC6B-48FE-A7F0-BB48C51C2480}">
      <dsp:nvSpPr>
        <dsp:cNvPr id="0" name=""/>
        <dsp:cNvSpPr/>
      </dsp:nvSpPr>
      <dsp:spPr>
        <a:xfrm>
          <a:off x="2541860" y="1783908"/>
          <a:ext cx="2158148" cy="175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CATECUMENADO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 smtClean="0"/>
            <a:t>Catequesis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apropiada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</a:t>
          </a:r>
          <a:r>
            <a:rPr lang="en-US" sz="1400" kern="1200" dirty="0" err="1" smtClean="0"/>
            <a:t>Catecumeno</a:t>
          </a:r>
          <a:r>
            <a:rPr lang="en-US" sz="1400" kern="1200" dirty="0" smtClean="0"/>
            <a:t>”</a:t>
          </a:r>
          <a:endParaRPr lang="en-US" sz="1400" kern="1200" dirty="0"/>
        </a:p>
      </dsp:txBody>
      <dsp:txXfrm>
        <a:off x="2582133" y="2199183"/>
        <a:ext cx="2077602" cy="1294460"/>
      </dsp:txXfrm>
    </dsp:sp>
    <dsp:sp modelId="{C0C17530-16A0-4EA8-A745-ADC7D737F56B}">
      <dsp:nvSpPr>
        <dsp:cNvPr id="0" name=""/>
        <dsp:cNvSpPr/>
      </dsp:nvSpPr>
      <dsp:spPr>
        <a:xfrm>
          <a:off x="3403130" y="993231"/>
          <a:ext cx="2578819" cy="2578819"/>
        </a:xfrm>
        <a:prstGeom prst="circularArrow">
          <a:avLst>
            <a:gd name="adj1" fmla="val 1823"/>
            <a:gd name="adj2" fmla="val 217574"/>
            <a:gd name="adj3" fmla="val 19733874"/>
            <a:gd name="adj4" fmla="val 12702470"/>
            <a:gd name="adj5" fmla="val 21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122A8-023A-4376-AB53-AC7C666698CA}">
      <dsp:nvSpPr>
        <dsp:cNvPr id="0" name=""/>
        <dsp:cNvSpPr/>
      </dsp:nvSpPr>
      <dsp:spPr>
        <a:xfrm>
          <a:off x="2947502" y="1631716"/>
          <a:ext cx="1382846" cy="549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Segunda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Etapa</a:t>
          </a:r>
          <a:endParaRPr lang="en-US" sz="1600" b="1" kern="1200" dirty="0"/>
        </a:p>
      </dsp:txBody>
      <dsp:txXfrm>
        <a:off x="2963608" y="1647822"/>
        <a:ext cx="1350634" cy="517700"/>
      </dsp:txXfrm>
    </dsp:sp>
    <dsp:sp modelId="{DE2C74C4-868F-48ED-888A-8240FFBE7E55}">
      <dsp:nvSpPr>
        <dsp:cNvPr id="0" name=""/>
        <dsp:cNvSpPr/>
      </dsp:nvSpPr>
      <dsp:spPr>
        <a:xfrm>
          <a:off x="4876253" y="1829351"/>
          <a:ext cx="2158552" cy="1601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PURIFICACION E ILUMINACION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 smtClean="0"/>
            <a:t>Cuaresma</a:t>
          </a:r>
          <a:r>
            <a:rPr lang="en-US" sz="1400" b="0" kern="1200" dirty="0" smtClean="0"/>
            <a:t>/</a:t>
          </a:r>
          <a:r>
            <a:rPr lang="en-US" sz="1400" b="0" kern="1200" dirty="0" err="1" smtClean="0"/>
            <a:t>Penitencia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3 </a:t>
          </a:r>
          <a:r>
            <a:rPr lang="en-US" sz="1400" b="0" kern="1200" dirty="0" err="1" smtClean="0"/>
            <a:t>escutri</a:t>
          </a:r>
          <a:r>
            <a:rPr lang="en-US" sz="1400" b="0" kern="1200" dirty="0" err="1" smtClean="0">
              <a:latin typeface="Calibri"/>
            </a:rPr>
            <a:t>ñ</a:t>
          </a:r>
          <a:r>
            <a:rPr lang="en-US" sz="1400" b="0" kern="1200" dirty="0" err="1" smtClean="0"/>
            <a:t>os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</a:t>
          </a:r>
          <a:r>
            <a:rPr lang="en-US" sz="1400" kern="1200" dirty="0" err="1" smtClean="0"/>
            <a:t>Elegido</a:t>
          </a:r>
          <a:r>
            <a:rPr lang="en-US" sz="1400" kern="1200" dirty="0" smtClean="0"/>
            <a:t>”</a:t>
          </a:r>
          <a:endParaRPr lang="en-US" sz="1400" kern="1200" dirty="0"/>
        </a:p>
      </dsp:txBody>
      <dsp:txXfrm>
        <a:off x="4913105" y="1866203"/>
        <a:ext cx="2084848" cy="1184515"/>
      </dsp:txXfrm>
    </dsp:sp>
    <dsp:sp modelId="{66BF9ED9-EE26-453E-912E-1E66848F8C51}">
      <dsp:nvSpPr>
        <dsp:cNvPr id="0" name=""/>
        <dsp:cNvSpPr/>
      </dsp:nvSpPr>
      <dsp:spPr>
        <a:xfrm>
          <a:off x="5949951" y="2319893"/>
          <a:ext cx="1853111" cy="1853111"/>
        </a:xfrm>
        <a:prstGeom prst="leftCircularArrow">
          <a:avLst>
            <a:gd name="adj1" fmla="val 2537"/>
            <a:gd name="adj2" fmla="val 307787"/>
            <a:gd name="adj3" fmla="val 1505670"/>
            <a:gd name="adj4" fmla="val 8446861"/>
            <a:gd name="adj5" fmla="val 29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0DBC02-6D71-4AB2-84D3-9663CD78F285}">
      <dsp:nvSpPr>
        <dsp:cNvPr id="0" name=""/>
        <dsp:cNvSpPr/>
      </dsp:nvSpPr>
      <dsp:spPr>
        <a:xfrm>
          <a:off x="5506713" y="3250176"/>
          <a:ext cx="1382846" cy="549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Tercera Etapa</a:t>
          </a:r>
          <a:endParaRPr lang="en-US" sz="1600" b="1" kern="1200" dirty="0"/>
        </a:p>
      </dsp:txBody>
      <dsp:txXfrm>
        <a:off x="5522819" y="3266282"/>
        <a:ext cx="1350634" cy="517700"/>
      </dsp:txXfrm>
    </dsp:sp>
    <dsp:sp modelId="{6F84FA13-B5C4-4676-8989-08E62F56A33F}">
      <dsp:nvSpPr>
        <dsp:cNvPr id="0" name=""/>
        <dsp:cNvSpPr/>
      </dsp:nvSpPr>
      <dsp:spPr>
        <a:xfrm>
          <a:off x="7258718" y="1987335"/>
          <a:ext cx="1555702" cy="1283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MISTOLOGIA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“</a:t>
          </a:r>
          <a:r>
            <a:rPr lang="en-US" sz="1300" kern="1200" dirty="0" err="1" smtClean="0"/>
            <a:t>Neofito</a:t>
          </a:r>
          <a:r>
            <a:rPr lang="en-US" sz="1300" kern="1200" dirty="0" smtClean="0"/>
            <a:t>“/ </a:t>
          </a:r>
          <a:r>
            <a:rPr lang="en-US" sz="1300" kern="1200" dirty="0" err="1" smtClean="0"/>
            <a:t>nueva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planta</a:t>
          </a:r>
          <a:endParaRPr lang="en-US" sz="1300" kern="1200" dirty="0"/>
        </a:p>
      </dsp:txBody>
      <dsp:txXfrm>
        <a:off x="7288246" y="2291819"/>
        <a:ext cx="1496646" cy="949116"/>
      </dsp:txXfrm>
    </dsp:sp>
    <dsp:sp modelId="{624A5AFA-D27E-4C23-AC5D-D026CFDF0F9B}">
      <dsp:nvSpPr>
        <dsp:cNvPr id="0" name=""/>
        <dsp:cNvSpPr/>
      </dsp:nvSpPr>
      <dsp:spPr>
        <a:xfrm>
          <a:off x="7516273" y="1609001"/>
          <a:ext cx="1382846" cy="549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Cuarta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Etapa</a:t>
          </a:r>
          <a:endParaRPr lang="en-US" sz="1600" b="1" kern="1200" dirty="0"/>
        </a:p>
      </dsp:txBody>
      <dsp:txXfrm>
        <a:off x="7532379" y="1625107"/>
        <a:ext cx="1350634" cy="517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3EC6A-6FA4-441C-9C61-B7F388A88F16}">
      <dsp:nvSpPr>
        <dsp:cNvPr id="0" name=""/>
        <dsp:cNvSpPr/>
      </dsp:nvSpPr>
      <dsp:spPr>
        <a:xfrm>
          <a:off x="0" y="329449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PRECATECUMENADO</a:t>
          </a:r>
          <a:endParaRPr lang="en-US" sz="1600" kern="1200" dirty="0"/>
        </a:p>
      </dsp:txBody>
      <dsp:txXfrm>
        <a:off x="42213" y="371662"/>
        <a:ext cx="2317659" cy="1356825"/>
      </dsp:txXfrm>
    </dsp:sp>
    <dsp:sp modelId="{6C37FC81-D05F-4781-806B-4778AAAE5D12}">
      <dsp:nvSpPr>
        <dsp:cNvPr id="0" name=""/>
        <dsp:cNvSpPr/>
      </dsp:nvSpPr>
      <dsp:spPr>
        <a:xfrm rot="21576381">
          <a:off x="2615231" y="740735"/>
          <a:ext cx="513513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15233" y="860407"/>
        <a:ext cx="359459" cy="357431"/>
      </dsp:txXfrm>
    </dsp:sp>
    <dsp:sp modelId="{4EBA2135-9D31-492C-A918-0E69527CF736}">
      <dsp:nvSpPr>
        <dsp:cNvPr id="0" name=""/>
        <dsp:cNvSpPr/>
      </dsp:nvSpPr>
      <dsp:spPr>
        <a:xfrm>
          <a:off x="3370957" y="306288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PRIMER PASO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RITO DE ACEPTACION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13170" y="348501"/>
        <a:ext cx="2317659" cy="1356825"/>
      </dsp:txXfrm>
    </dsp:sp>
    <dsp:sp modelId="{AE95A9DA-29E4-4C29-B878-70D90721529A}">
      <dsp:nvSpPr>
        <dsp:cNvPr id="0" name=""/>
        <dsp:cNvSpPr/>
      </dsp:nvSpPr>
      <dsp:spPr>
        <a:xfrm>
          <a:off x="5984426" y="729055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984426" y="848198"/>
        <a:ext cx="356469" cy="357431"/>
      </dsp:txXfrm>
    </dsp:sp>
    <dsp:sp modelId="{1F601C09-8B0E-4A8E-8062-AB38A54A4F7A}">
      <dsp:nvSpPr>
        <dsp:cNvPr id="0" name=""/>
        <dsp:cNvSpPr/>
      </dsp:nvSpPr>
      <dsp:spPr>
        <a:xfrm>
          <a:off x="6733877" y="306288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CATECUMADO</a:t>
          </a:r>
          <a:endParaRPr lang="en-US" sz="2200" kern="1200" dirty="0"/>
        </a:p>
      </dsp:txBody>
      <dsp:txXfrm>
        <a:off x="6776090" y="348501"/>
        <a:ext cx="2317659" cy="1356825"/>
      </dsp:txXfrm>
    </dsp:sp>
    <dsp:sp modelId="{562B6328-DF5D-481A-BB70-64E94D1FAF2E}">
      <dsp:nvSpPr>
        <dsp:cNvPr id="0" name=""/>
        <dsp:cNvSpPr/>
      </dsp:nvSpPr>
      <dsp:spPr>
        <a:xfrm rot="5400000">
          <a:off x="7680299" y="1915685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7756205" y="1958923"/>
        <a:ext cx="357431" cy="356469"/>
      </dsp:txXfrm>
    </dsp:sp>
    <dsp:sp modelId="{2F2FBF89-0C87-46F6-BD6E-7EABD02EC61C}">
      <dsp:nvSpPr>
        <dsp:cNvPr id="0" name=""/>
        <dsp:cNvSpPr/>
      </dsp:nvSpPr>
      <dsp:spPr>
        <a:xfrm>
          <a:off x="6733877" y="2708374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SEGUNDO PASO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RITO DE ENVIO/ELECCION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accent1">
                  <a:lumMod val="75000"/>
                </a:schemeClr>
              </a:solidFill>
            </a:rPr>
            <a:t>Inscripcion</a:t>
          </a: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 del nombre</a:t>
          </a:r>
          <a:endParaRPr lang="en-U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776090" y="2750587"/>
        <a:ext cx="2317659" cy="1356825"/>
      </dsp:txXfrm>
    </dsp:sp>
    <dsp:sp modelId="{4A9729DF-FAEE-46A4-B292-7F8A260DB92B}">
      <dsp:nvSpPr>
        <dsp:cNvPr id="0" name=""/>
        <dsp:cNvSpPr/>
      </dsp:nvSpPr>
      <dsp:spPr>
        <a:xfrm rot="10800000">
          <a:off x="6013251" y="313114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6166024" y="3250284"/>
        <a:ext cx="356469" cy="357431"/>
      </dsp:txXfrm>
    </dsp:sp>
    <dsp:sp modelId="{FD020530-80A2-43D2-BFDD-8409E7F853F7}">
      <dsp:nvSpPr>
        <dsp:cNvPr id="0" name=""/>
        <dsp:cNvSpPr/>
      </dsp:nvSpPr>
      <dsp:spPr>
        <a:xfrm>
          <a:off x="3370957" y="2708374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PURIFICACION E ILUMINACION</a:t>
          </a:r>
          <a:endParaRPr lang="en-US" sz="2400" kern="1200" dirty="0"/>
        </a:p>
      </dsp:txBody>
      <dsp:txXfrm>
        <a:off x="3413170" y="2750587"/>
        <a:ext cx="2317659" cy="1356825"/>
      </dsp:txXfrm>
    </dsp:sp>
    <dsp:sp modelId="{DDE3F22E-1BC5-4883-B535-1BAC658FF25E}">
      <dsp:nvSpPr>
        <dsp:cNvPr id="0" name=""/>
        <dsp:cNvSpPr/>
      </dsp:nvSpPr>
      <dsp:spPr>
        <a:xfrm rot="10800000">
          <a:off x="2650331" y="313114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803104" y="3250284"/>
        <a:ext cx="356469" cy="357431"/>
      </dsp:txXfrm>
    </dsp:sp>
    <dsp:sp modelId="{68767B63-31F5-4072-B81C-8ADA11FA3E25}">
      <dsp:nvSpPr>
        <dsp:cNvPr id="0" name=""/>
        <dsp:cNvSpPr/>
      </dsp:nvSpPr>
      <dsp:spPr>
        <a:xfrm>
          <a:off x="8036" y="2708374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TERCER PASO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SACRAMENTOS de INICIACION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accent1">
                  <a:lumMod val="75000"/>
                </a:schemeClr>
              </a:solidFill>
            </a:rPr>
            <a:t>Bautismo</a:t>
          </a: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en-US" sz="1200" kern="1200" dirty="0" err="1" smtClean="0">
              <a:solidFill>
                <a:schemeClr val="accent1">
                  <a:lumMod val="75000"/>
                </a:schemeClr>
              </a:solidFill>
            </a:rPr>
            <a:t>Comfirmacion</a:t>
          </a: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en-US" sz="1200" kern="1200" dirty="0" err="1" smtClean="0">
              <a:solidFill>
                <a:schemeClr val="accent1">
                  <a:lumMod val="75000"/>
                </a:schemeClr>
              </a:solidFill>
            </a:rPr>
            <a:t>Eucaristia</a:t>
          </a:r>
          <a:endParaRPr lang="en-US" sz="1200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50249" y="2750587"/>
        <a:ext cx="2317659" cy="1356825"/>
      </dsp:txXfrm>
    </dsp:sp>
    <dsp:sp modelId="{233C57B9-B68C-4D8E-A4E1-3C3F7592BFD5}">
      <dsp:nvSpPr>
        <dsp:cNvPr id="0" name=""/>
        <dsp:cNvSpPr/>
      </dsp:nvSpPr>
      <dsp:spPr>
        <a:xfrm rot="5400000">
          <a:off x="954458" y="431777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030364" y="4361009"/>
        <a:ext cx="357431" cy="356469"/>
      </dsp:txXfrm>
    </dsp:sp>
    <dsp:sp modelId="{B77B021A-414A-47A7-8225-EDA971F609D3}">
      <dsp:nvSpPr>
        <dsp:cNvPr id="0" name=""/>
        <dsp:cNvSpPr/>
      </dsp:nvSpPr>
      <dsp:spPr>
        <a:xfrm>
          <a:off x="8036" y="5110460"/>
          <a:ext cx="2402085" cy="1441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MISTOLOGIA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Catequesis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Posbautismal</a:t>
          </a:r>
          <a:endParaRPr lang="en-US" sz="2400" kern="1200" dirty="0" smtClean="0"/>
        </a:p>
      </dsp:txBody>
      <dsp:txXfrm>
        <a:off x="50249" y="5152673"/>
        <a:ext cx="2317659" cy="135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8291-10A8-4D07-85E0-D3A754BC2B40}">
      <dsp:nvSpPr>
        <dsp:cNvPr id="0" name=""/>
        <dsp:cNvSpPr/>
      </dsp:nvSpPr>
      <dsp:spPr>
        <a:xfrm>
          <a:off x="0" y="32956"/>
          <a:ext cx="8229600" cy="205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B9C67-9FDD-4AA8-9EEC-5AEE39A9B2BE}">
      <dsp:nvSpPr>
        <dsp:cNvPr id="0" name=""/>
        <dsp:cNvSpPr/>
      </dsp:nvSpPr>
      <dsp:spPr>
        <a:xfrm>
          <a:off x="321459" y="103894"/>
          <a:ext cx="2302319" cy="3402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19DFE6-DD02-4292-B82D-8D219491F2E7}">
      <dsp:nvSpPr>
        <dsp:cNvPr id="0" name=""/>
        <dsp:cNvSpPr/>
      </dsp:nvSpPr>
      <dsp:spPr>
        <a:xfrm rot="10800000" flipV="1">
          <a:off x="275752" y="3613448"/>
          <a:ext cx="2246254" cy="8862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Primer </a:t>
          </a:r>
          <a:r>
            <a:rPr lang="en-US" sz="1300" b="1" kern="1200" dirty="0" err="1" smtClean="0"/>
            <a:t>Escudri</a:t>
          </a:r>
          <a:r>
            <a:rPr lang="en-US" sz="1300" b="1" kern="1200" dirty="0" err="1" smtClean="0">
              <a:latin typeface="Calibri"/>
            </a:rPr>
            <a:t>ño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 </a:t>
          </a:r>
          <a:r>
            <a:rPr lang="en-US" sz="1300" kern="1200" dirty="0" err="1" smtClean="0"/>
            <a:t>Samaritana</a:t>
          </a:r>
          <a:r>
            <a:rPr lang="en-US" sz="1300" kern="1200" dirty="0" smtClean="0"/>
            <a:t> en el </a:t>
          </a:r>
          <a:r>
            <a:rPr lang="en-US" sz="1300" kern="1200" dirty="0" err="1" smtClean="0"/>
            <a:t>pozo</a:t>
          </a:r>
          <a:endParaRPr lang="en-US" sz="1300" kern="1200" dirty="0"/>
        </a:p>
      </dsp:txBody>
      <dsp:txXfrm rot="10800000">
        <a:off x="303006" y="3640702"/>
        <a:ext cx="2191746" cy="858966"/>
      </dsp:txXfrm>
    </dsp:sp>
    <dsp:sp modelId="{81DA6D02-6D3F-4D9D-A87F-275E9537FAE9}">
      <dsp:nvSpPr>
        <dsp:cNvPr id="0" name=""/>
        <dsp:cNvSpPr/>
      </dsp:nvSpPr>
      <dsp:spPr>
        <a:xfrm>
          <a:off x="2868922" y="116884"/>
          <a:ext cx="2484338" cy="3433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FABD85-E99F-4AFE-8D90-E228F72F29F4}">
      <dsp:nvSpPr>
        <dsp:cNvPr id="0" name=""/>
        <dsp:cNvSpPr/>
      </dsp:nvSpPr>
      <dsp:spPr>
        <a:xfrm rot="10800000">
          <a:off x="2931189" y="3718117"/>
          <a:ext cx="2359805" cy="8029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Segundo </a:t>
          </a:r>
          <a:r>
            <a:rPr lang="en-US" sz="1300" b="1" kern="1200" dirty="0" err="1" smtClean="0"/>
            <a:t>Escudri</a:t>
          </a:r>
          <a:r>
            <a:rPr lang="en-US" sz="1300" b="1" kern="1200" dirty="0" err="1" smtClean="0">
              <a:latin typeface="Calibri"/>
            </a:rPr>
            <a:t>ño</a:t>
          </a:r>
          <a:r>
            <a:rPr lang="en-US" sz="1300" b="1" kern="1200" dirty="0" smtClean="0">
              <a:latin typeface="Calibri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/>
            </a:rPr>
            <a:t>Es Ciego de </a:t>
          </a:r>
          <a:r>
            <a:rPr lang="en-US" sz="1300" kern="1200" dirty="0" err="1" smtClean="0">
              <a:latin typeface="Calibri"/>
            </a:rPr>
            <a:t>Nacimiento</a:t>
          </a:r>
          <a:endParaRPr lang="en-US" sz="1300" kern="1200" dirty="0"/>
        </a:p>
      </dsp:txBody>
      <dsp:txXfrm rot="10800000">
        <a:off x="2955881" y="3718117"/>
        <a:ext cx="2310421" cy="778219"/>
      </dsp:txXfrm>
    </dsp:sp>
    <dsp:sp modelId="{990C9A7A-6C3B-445B-82D6-EDD719E6BCC3}">
      <dsp:nvSpPr>
        <dsp:cNvPr id="0" name=""/>
        <dsp:cNvSpPr/>
      </dsp:nvSpPr>
      <dsp:spPr>
        <a:xfrm>
          <a:off x="5711723" y="98870"/>
          <a:ext cx="2224804" cy="3562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63B7FE-8CAF-457E-8576-3A11CC05EA5C}">
      <dsp:nvSpPr>
        <dsp:cNvPr id="0" name=""/>
        <dsp:cNvSpPr/>
      </dsp:nvSpPr>
      <dsp:spPr>
        <a:xfrm rot="10800000">
          <a:off x="5714996" y="3756021"/>
          <a:ext cx="2317150" cy="74628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Tercer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Ecudri</a:t>
          </a:r>
          <a:r>
            <a:rPr lang="en-US" sz="1300" b="1" kern="1200" dirty="0" err="1" smtClean="0">
              <a:latin typeface="Calibri"/>
            </a:rPr>
            <a:t>ño</a:t>
          </a:r>
          <a:endParaRPr lang="en-US" sz="1300" b="1" kern="1200" dirty="0" smtClean="0">
            <a:latin typeface="Calibri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/>
            </a:rPr>
            <a:t>La  </a:t>
          </a:r>
          <a:r>
            <a:rPr lang="en-US" sz="1300" b="1" kern="1200" dirty="0" err="1" smtClean="0">
              <a:latin typeface="Calibri"/>
            </a:rPr>
            <a:t>Resurreccion</a:t>
          </a:r>
          <a:r>
            <a:rPr lang="en-US" sz="1300" b="1" kern="1200" dirty="0" smtClean="0">
              <a:latin typeface="Calibri"/>
            </a:rPr>
            <a:t> de </a:t>
          </a:r>
          <a:r>
            <a:rPr lang="en-US" sz="1300" b="1" kern="1200" dirty="0" err="1" smtClean="0">
              <a:latin typeface="Calibri"/>
            </a:rPr>
            <a:t>Lazaro</a:t>
          </a:r>
          <a:endParaRPr lang="en-US" sz="1300" kern="1200" dirty="0"/>
        </a:p>
      </dsp:txBody>
      <dsp:txXfrm rot="10800000">
        <a:off x="5737947" y="3756021"/>
        <a:ext cx="2271248" cy="723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50D429F-7661-4B45-BCF2-7103F0344B4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06FA17-58AA-4C9A-A999-C198BB72DFF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Rito</a:t>
            </a:r>
            <a:r>
              <a:rPr lang="en-US" dirty="0" smtClean="0"/>
              <a:t> de </a:t>
            </a:r>
            <a:r>
              <a:rPr lang="en-US" dirty="0" err="1" smtClean="0"/>
              <a:t>Iniciacion</a:t>
            </a:r>
            <a:r>
              <a:rPr lang="en-US" dirty="0" smtClean="0"/>
              <a:t> Cristiana de </a:t>
            </a:r>
            <a:r>
              <a:rPr lang="en-US" dirty="0" err="1" smtClean="0"/>
              <a:t>Adultos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8062912" cy="4214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Lucas 24:13-35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fs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971800"/>
            <a:ext cx="4213669" cy="25282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 es el RICA?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00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Este </a:t>
            </a:r>
            <a:r>
              <a:rPr lang="en-US" b="1" i="1" dirty="0" smtClean="0">
                <a:solidFill>
                  <a:schemeClr val="bg1"/>
                </a:solidFill>
              </a:rPr>
              <a:t>es un camino/ </a:t>
            </a:r>
            <a:r>
              <a:rPr lang="en-US" b="1" i="1" dirty="0" err="1" smtClean="0">
                <a:solidFill>
                  <a:schemeClr val="bg1"/>
                </a:solidFill>
              </a:rPr>
              <a:t>jornada</a:t>
            </a:r>
            <a:r>
              <a:rPr lang="en-US" b="1" i="1" dirty="0" smtClean="0">
                <a:solidFill>
                  <a:schemeClr val="bg1"/>
                </a:solidFill>
              </a:rPr>
              <a:t>/ </a:t>
            </a:r>
            <a:r>
              <a:rPr lang="en-US" b="1" i="1" dirty="0" err="1" smtClean="0">
                <a:solidFill>
                  <a:schemeClr val="bg1"/>
                </a:solidFill>
              </a:rPr>
              <a:t>viaje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i="1" dirty="0" err="1" smtClean="0">
                <a:solidFill>
                  <a:schemeClr val="bg1"/>
                </a:solidFill>
              </a:rPr>
              <a:t>peregrinacion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 TODA la </a:t>
            </a:r>
            <a:r>
              <a:rPr lang="en-US" dirty="0" err="1" smtClean="0">
                <a:solidFill>
                  <a:schemeClr val="bg1"/>
                </a:solidFill>
              </a:rPr>
              <a:t>parroquia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 el Camino que conduce a la </a:t>
            </a:r>
            <a:r>
              <a:rPr lang="en-US" dirty="0" err="1" smtClean="0">
                <a:solidFill>
                  <a:schemeClr val="bg1"/>
                </a:solidFill>
              </a:rPr>
              <a:t>verdad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b="1" dirty="0" smtClean="0">
                <a:solidFill>
                  <a:schemeClr val="bg1"/>
                </a:solidFill>
              </a:rPr>
              <a:t>ser </a:t>
            </a:r>
            <a:r>
              <a:rPr lang="en-US" b="1" dirty="0" err="1" smtClean="0">
                <a:solidFill>
                  <a:schemeClr val="bg1"/>
                </a:solidFill>
              </a:rPr>
              <a:t>Cristiano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y la </a:t>
            </a:r>
            <a:r>
              <a:rPr lang="en-US" dirty="0" err="1" smtClean="0">
                <a:solidFill>
                  <a:schemeClr val="bg1"/>
                </a:solidFill>
              </a:rPr>
              <a:t>pertenencia</a:t>
            </a:r>
            <a:r>
              <a:rPr lang="en-US" dirty="0" smtClean="0">
                <a:solidFill>
                  <a:schemeClr val="bg1"/>
                </a:solidFill>
              </a:rPr>
              <a:t> a la Iglesia.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OBJETIVO DEL RICA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Invitar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u="sng" dirty="0" err="1" smtClean="0">
                <a:solidFill>
                  <a:schemeClr val="bg1"/>
                </a:solidFill>
              </a:rPr>
              <a:t>adultos</a:t>
            </a:r>
            <a:r>
              <a:rPr lang="en-US" u="sng" dirty="0" smtClean="0">
                <a:solidFill>
                  <a:schemeClr val="bg1"/>
                </a:solidFill>
              </a:rPr>
              <a:t> no </a:t>
            </a:r>
            <a:r>
              <a:rPr lang="en-US" u="sng" dirty="0" err="1" smtClean="0">
                <a:solidFill>
                  <a:schemeClr val="bg1"/>
                </a:solidFill>
              </a:rPr>
              <a:t>bautizados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convertirse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en miembros de la iglesia católica.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Re-integrar a adultos bautizados en la fe católica que </a:t>
            </a:r>
            <a:r>
              <a:rPr lang="es-ES" u="sng" dirty="0" smtClean="0">
                <a:solidFill>
                  <a:schemeClr val="bg1"/>
                </a:solidFill>
              </a:rPr>
              <a:t>no han sido catequizados </a:t>
            </a:r>
            <a:r>
              <a:rPr lang="es-ES" dirty="0" smtClean="0">
                <a:solidFill>
                  <a:schemeClr val="bg1"/>
                </a:solidFill>
              </a:rPr>
              <a:t>o se han alejado de la fe.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Integrar</a:t>
            </a:r>
            <a:r>
              <a:rPr lang="en-US" dirty="0" smtClean="0">
                <a:solidFill>
                  <a:schemeClr val="bg1"/>
                </a:solidFill>
              </a:rPr>
              <a:t> a la </a:t>
            </a:r>
            <a:r>
              <a:rPr lang="en-US" dirty="0" err="1" smtClean="0">
                <a:solidFill>
                  <a:schemeClr val="bg1"/>
                </a:solidFill>
              </a:rPr>
              <a:t>iglesia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católica</a:t>
            </a:r>
            <a:r>
              <a:rPr lang="en-US" dirty="0" smtClean="0">
                <a:solidFill>
                  <a:schemeClr val="bg1"/>
                </a:solidFill>
              </a:rPr>
              <a:t> a personas </a:t>
            </a:r>
            <a:r>
              <a:rPr lang="es-ES" u="sng" dirty="0" smtClean="0">
                <a:solidFill>
                  <a:schemeClr val="bg1"/>
                </a:solidFill>
              </a:rPr>
              <a:t>bautizadas en otras comunidades </a:t>
            </a:r>
            <a:r>
              <a:rPr lang="es-ES" dirty="0" smtClean="0">
                <a:solidFill>
                  <a:schemeClr val="bg1"/>
                </a:solidFill>
              </a:rPr>
              <a:t>cristianas.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Invitar a esos tres grupos de personas a vivir un </a:t>
            </a:r>
            <a:r>
              <a:rPr lang="es-ES" b="1" dirty="0" err="1" smtClean="0">
                <a:solidFill>
                  <a:schemeClr val="bg1"/>
                </a:solidFill>
              </a:rPr>
              <a:t>intinerario</a:t>
            </a:r>
            <a:r>
              <a:rPr lang="es-ES" b="1" dirty="0" smtClean="0">
                <a:solidFill>
                  <a:schemeClr val="bg1"/>
                </a:solidFill>
              </a:rPr>
              <a:t> espiritual que les ayude a </a:t>
            </a:r>
            <a:r>
              <a:rPr lang="en-US" dirty="0" err="1" smtClean="0">
                <a:solidFill>
                  <a:schemeClr val="bg1"/>
                </a:solidFill>
              </a:rPr>
              <a:t>madurar</a:t>
            </a:r>
            <a:r>
              <a:rPr lang="en-US" dirty="0" smtClean="0">
                <a:solidFill>
                  <a:schemeClr val="bg1"/>
                </a:solidFill>
              </a:rPr>
              <a:t> en su fe.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sCA2NAPZ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057400"/>
            <a:ext cx="4003173" cy="287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62000"/>
          </a:xfrm>
        </p:spPr>
        <p:txBody>
          <a:bodyPr/>
          <a:lstStyle/>
          <a:p>
            <a:r>
              <a:rPr lang="en-US" dirty="0" err="1" smtClean="0"/>
              <a:t>Periodos</a:t>
            </a:r>
            <a:r>
              <a:rPr lang="en-US" dirty="0" smtClean="0"/>
              <a:t> o </a:t>
            </a:r>
            <a:r>
              <a:rPr lang="en-US" dirty="0" err="1" smtClean="0"/>
              <a:t>Etapas</a:t>
            </a:r>
            <a:r>
              <a:rPr lang="en-US" dirty="0" smtClean="0"/>
              <a:t> del RICA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User\AppData\Local\Microsoft\Windows\Temporary Internet Files\Content.IE5\BWJT8HDK\MC90032011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648200"/>
            <a:ext cx="1524000" cy="1142613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VWIMJZEI\MC90005778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0196" y="4114800"/>
            <a:ext cx="1264806" cy="1523999"/>
          </a:xfrm>
          <a:prstGeom prst="rect">
            <a:avLst/>
          </a:prstGeom>
          <a:noFill/>
        </p:spPr>
      </p:pic>
      <p:pic>
        <p:nvPicPr>
          <p:cNvPr id="1030" name="Picture 6" descr="C:\Users\User\AppData\Local\Microsoft\Windows\Temporary Internet Files\Content.IE5\VUKYXMLF\MC90043606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0150" y="990601"/>
            <a:ext cx="1458897" cy="1295400"/>
          </a:xfrm>
          <a:prstGeom prst="rect">
            <a:avLst/>
          </a:prstGeom>
          <a:noFill/>
        </p:spPr>
      </p:pic>
      <p:pic>
        <p:nvPicPr>
          <p:cNvPr id="1031" name="Picture 7" descr="C:\Users\User\AppData\Local\Microsoft\Windows\Temporary Internet Files\Content.IE5\VUKYXMLF\MC90004783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4114800"/>
            <a:ext cx="1295400" cy="142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43600"/>
            <a:ext cx="818388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CAMINO POR RECORRER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-9906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993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Preocatecumado</a:t>
            </a:r>
            <a:r>
              <a:rPr lang="en-US" dirty="0" smtClean="0"/>
              <a:t> y </a:t>
            </a:r>
            <a:r>
              <a:rPr lang="en-US" dirty="0" err="1" smtClean="0"/>
              <a:t>Evangelizacion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334000" cy="49529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El </a:t>
            </a:r>
            <a:r>
              <a:rPr lang="en-US" b="1" dirty="0" err="1" smtClean="0">
                <a:solidFill>
                  <a:schemeClr val="bg1"/>
                </a:solidFill>
              </a:rPr>
              <a:t>comienzo</a:t>
            </a:r>
            <a:r>
              <a:rPr lang="en-US" b="1" dirty="0" smtClean="0">
                <a:solidFill>
                  <a:schemeClr val="bg1"/>
                </a:solidFill>
              </a:rPr>
              <a:t> de la FE.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Jesus </a:t>
            </a:r>
            <a:r>
              <a:rPr lang="en-US" dirty="0" err="1" smtClean="0">
                <a:solidFill>
                  <a:schemeClr val="bg1"/>
                </a:solidFill>
              </a:rPr>
              <a:t>mensiona</a:t>
            </a:r>
            <a:r>
              <a:rPr lang="en-US" dirty="0" smtClean="0">
                <a:solidFill>
                  <a:schemeClr val="bg1"/>
                </a:solidFill>
              </a:rPr>
              <a:t> tu nombre y tu </a:t>
            </a:r>
            <a:r>
              <a:rPr lang="en-US" dirty="0" err="1" smtClean="0">
                <a:solidFill>
                  <a:schemeClr val="bg1"/>
                </a:solidFill>
              </a:rPr>
              <a:t>respondes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Inpirado</a:t>
            </a:r>
            <a:r>
              <a:rPr lang="en-US" dirty="0" smtClean="0">
                <a:solidFill>
                  <a:schemeClr val="bg1"/>
                </a:solidFill>
              </a:rPr>
              <a:t> por el Espiritu Santo.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 </a:t>
            </a:r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para </a:t>
            </a:r>
            <a:r>
              <a:rPr lang="en-US" dirty="0" err="1" smtClean="0">
                <a:solidFill>
                  <a:schemeClr val="bg1"/>
                </a:solidFill>
              </a:rPr>
              <a:t>decir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historias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para </a:t>
            </a:r>
            <a:r>
              <a:rPr lang="en-US" dirty="0" err="1" smtClean="0">
                <a:solidFill>
                  <a:schemeClr val="bg1"/>
                </a:solidFill>
              </a:rPr>
              <a:t>hacer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preguntas</a:t>
            </a:r>
            <a:r>
              <a:rPr lang="en-US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Hacer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nuevos</a:t>
            </a:r>
            <a:r>
              <a:rPr lang="en-US" dirty="0" smtClean="0">
                <a:solidFill>
                  <a:schemeClr val="bg1"/>
                </a:solidFill>
              </a:rPr>
              <a:t> amigos con </a:t>
            </a:r>
            <a:r>
              <a:rPr lang="en-US" dirty="0" err="1" smtClean="0">
                <a:solidFill>
                  <a:schemeClr val="bg1"/>
                </a:solidFill>
              </a:rPr>
              <a:t>necesidades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similares</a:t>
            </a:r>
            <a:r>
              <a:rPr lang="en-US" dirty="0" smtClean="0">
                <a:solidFill>
                  <a:schemeClr val="bg1"/>
                </a:solidFill>
              </a:rPr>
              <a:t> a las </a:t>
            </a:r>
            <a:r>
              <a:rPr lang="en-US" dirty="0" err="1" smtClean="0">
                <a:solidFill>
                  <a:schemeClr val="bg1"/>
                </a:solidFill>
              </a:rPr>
              <a:t>tuyas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Formar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comunidad</a:t>
            </a:r>
            <a:r>
              <a:rPr lang="en-US" dirty="0" smtClean="0">
                <a:solidFill>
                  <a:schemeClr val="bg1"/>
                </a:solidFill>
              </a:rPr>
              <a:t> dentro del </a:t>
            </a:r>
            <a:r>
              <a:rPr lang="en-US" dirty="0" err="1" smtClean="0">
                <a:solidFill>
                  <a:schemeClr val="bg1"/>
                </a:solidFill>
              </a:rPr>
              <a:t>grupo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Lo Mas </a:t>
            </a:r>
            <a:r>
              <a:rPr lang="en-US" b="1" dirty="0" err="1" smtClean="0">
                <a:solidFill>
                  <a:schemeClr val="bg1"/>
                </a:solidFill>
              </a:rPr>
              <a:t>Importante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es un </a:t>
            </a:r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para: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Examinar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Descubrir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presencia</a:t>
            </a:r>
            <a:r>
              <a:rPr lang="en-US" dirty="0" smtClean="0">
                <a:solidFill>
                  <a:schemeClr val="bg1"/>
                </a:solidFill>
              </a:rPr>
              <a:t> de Dios en </a:t>
            </a:r>
            <a:r>
              <a:rPr lang="en-US" dirty="0" err="1" smtClean="0">
                <a:solidFill>
                  <a:schemeClr val="bg1"/>
                </a:solidFill>
              </a:rPr>
              <a:t>nuestras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vidas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Aprender a Orar..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Desarrollar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mejorar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nuestra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relacion</a:t>
            </a:r>
            <a:r>
              <a:rPr lang="en-US" dirty="0" smtClean="0">
                <a:solidFill>
                  <a:schemeClr val="bg1"/>
                </a:solidFill>
              </a:rPr>
              <a:t> con Dios.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 </a:t>
            </a:r>
            <a:r>
              <a:rPr lang="en-US" dirty="0" err="1" smtClean="0">
                <a:solidFill>
                  <a:schemeClr val="bg1"/>
                </a:solidFill>
              </a:rPr>
              <a:t>Conocer</a:t>
            </a:r>
            <a:r>
              <a:rPr lang="en-US" dirty="0" smtClean="0">
                <a:solidFill>
                  <a:schemeClr val="bg1"/>
                </a:solidFill>
              </a:rPr>
              <a:t> su Iglesia..</a:t>
            </a:r>
          </a:p>
          <a:p>
            <a:endParaRPr lang="en-US" dirty="0"/>
          </a:p>
        </p:txBody>
      </p:sp>
      <p:pic>
        <p:nvPicPr>
          <p:cNvPr id="16" name="Content Placeholder 15" descr="imagesCAGP2IN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91655" y="2057400"/>
            <a:ext cx="3177924" cy="2362200"/>
          </a:xfrm>
        </p:spPr>
      </p:pic>
      <p:pic>
        <p:nvPicPr>
          <p:cNvPr id="5" name="Picture 4" descr="imagesCALC3Q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057400"/>
            <a:ext cx="3534561" cy="310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#1 Paso </a:t>
            </a:r>
            <a:r>
              <a:rPr lang="en-US" dirty="0" smtClean="0"/>
              <a:t>RITO DE ACEPTACION</a:t>
            </a:r>
            <a:endParaRPr lang="en-US" dirty="0"/>
          </a:p>
        </p:txBody>
      </p:sp>
      <p:pic>
        <p:nvPicPr>
          <p:cNvPr id="5" name="Content Placeholder 4" descr="imagesCAS3VHB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2590800" cy="34588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752600"/>
            <a:ext cx="5562600" cy="4495801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El </a:t>
            </a:r>
            <a:r>
              <a:rPr lang="en-US" sz="2400" b="1" dirty="0" err="1" smtClean="0">
                <a:solidFill>
                  <a:schemeClr val="bg1"/>
                </a:solidFill>
              </a:rPr>
              <a:t>Rito</a:t>
            </a:r>
            <a:r>
              <a:rPr lang="en-US" sz="2400" b="1" dirty="0" smtClean="0">
                <a:solidFill>
                  <a:schemeClr val="bg1"/>
                </a:solidFill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</a:rPr>
              <a:t>Bienvenida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es una de las </a:t>
            </a:r>
            <a:r>
              <a:rPr lang="en-US" sz="2400" dirty="0" err="1" smtClean="0">
                <a:solidFill>
                  <a:schemeClr val="bg1"/>
                </a:solidFill>
              </a:rPr>
              <a:t>tradiciones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antiguas</a:t>
            </a:r>
            <a:r>
              <a:rPr lang="en-US" sz="2400" dirty="0" smtClean="0">
                <a:solidFill>
                  <a:schemeClr val="bg1"/>
                </a:solidFill>
              </a:rPr>
              <a:t> en la </a:t>
            </a:r>
            <a:r>
              <a:rPr lang="en-US" sz="2400" dirty="0" err="1" smtClean="0">
                <a:solidFill>
                  <a:schemeClr val="bg1"/>
                </a:solidFill>
              </a:rPr>
              <a:t>iglesia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Es </a:t>
            </a:r>
            <a:r>
              <a:rPr lang="en-US" sz="2400" dirty="0" err="1" smtClean="0">
                <a:solidFill>
                  <a:schemeClr val="bg1"/>
                </a:solidFill>
              </a:rPr>
              <a:t>uno</a:t>
            </a:r>
            <a:r>
              <a:rPr lang="en-US" sz="2400" dirty="0" smtClean="0">
                <a:solidFill>
                  <a:schemeClr val="bg1"/>
                </a:solidFill>
              </a:rPr>
              <a:t> de los </a:t>
            </a:r>
            <a:r>
              <a:rPr lang="en-US" sz="2400" dirty="0" err="1" smtClean="0">
                <a:solidFill>
                  <a:schemeClr val="bg1"/>
                </a:solidFill>
              </a:rPr>
              <a:t>primeros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pasos</a:t>
            </a:r>
            <a:r>
              <a:rPr lang="en-US" sz="2400" dirty="0" smtClean="0">
                <a:solidFill>
                  <a:schemeClr val="bg1"/>
                </a:solidFill>
              </a:rPr>
              <a:t> para el </a:t>
            </a:r>
            <a:r>
              <a:rPr lang="en-US" sz="2400" dirty="0" err="1" smtClean="0">
                <a:solidFill>
                  <a:schemeClr val="bg1"/>
                </a:solidFill>
              </a:rPr>
              <a:t>reconocimiento</a:t>
            </a:r>
            <a:r>
              <a:rPr lang="en-US" sz="2400" dirty="0" smtClean="0">
                <a:solidFill>
                  <a:schemeClr val="bg1"/>
                </a:solidFill>
              </a:rPr>
              <a:t>  de la </a:t>
            </a:r>
            <a:r>
              <a:rPr lang="en-US" sz="2400" dirty="0" err="1" smtClean="0">
                <a:solidFill>
                  <a:schemeClr val="bg1"/>
                </a:solidFill>
              </a:rPr>
              <a:t>parroquia</a:t>
            </a:r>
            <a:r>
              <a:rPr lang="en-US" sz="2400" dirty="0" smtClean="0">
                <a:solidFill>
                  <a:schemeClr val="bg1"/>
                </a:solidFill>
              </a:rPr>
              <a:t> para </a:t>
            </a:r>
            <a:r>
              <a:rPr lang="en-US" sz="2400" dirty="0" err="1" smtClean="0">
                <a:solidFill>
                  <a:schemeClr val="bg1"/>
                </a:solidFill>
              </a:rPr>
              <a:t>aquellos</a:t>
            </a:r>
            <a:r>
              <a:rPr lang="en-US" sz="2400" dirty="0" smtClean="0">
                <a:solidFill>
                  <a:schemeClr val="bg1"/>
                </a:solidFill>
              </a:rPr>
              <a:t> que </a:t>
            </a:r>
            <a:r>
              <a:rPr lang="en-US" sz="2400" dirty="0" err="1" smtClean="0">
                <a:solidFill>
                  <a:schemeClr val="bg1"/>
                </a:solidFill>
              </a:rPr>
              <a:t>desean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incorporase</a:t>
            </a:r>
            <a:r>
              <a:rPr lang="en-US" sz="2400" dirty="0" smtClean="0">
                <a:solidFill>
                  <a:schemeClr val="bg1"/>
                </a:solidFill>
              </a:rPr>
              <a:t> de una </a:t>
            </a:r>
            <a:r>
              <a:rPr lang="en-US" sz="2400" dirty="0" err="1" smtClean="0">
                <a:solidFill>
                  <a:schemeClr val="bg1"/>
                </a:solidFill>
              </a:rPr>
              <a:t>manera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completa</a:t>
            </a:r>
            <a:r>
              <a:rPr lang="en-US" sz="2400" dirty="0" smtClean="0">
                <a:solidFill>
                  <a:schemeClr val="bg1"/>
                </a:solidFill>
              </a:rPr>
              <a:t> a su fe.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En </a:t>
            </a:r>
            <a:r>
              <a:rPr lang="en-US" sz="2400" dirty="0" err="1" smtClean="0">
                <a:solidFill>
                  <a:schemeClr val="bg1"/>
                </a:solidFill>
              </a:rPr>
              <a:t>este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Rito</a:t>
            </a:r>
            <a:r>
              <a:rPr lang="en-US" sz="2400" dirty="0" smtClean="0">
                <a:solidFill>
                  <a:schemeClr val="bg1"/>
                </a:solidFill>
              </a:rPr>
              <a:t> tu </a:t>
            </a:r>
            <a:r>
              <a:rPr lang="en-US" sz="2400" dirty="0" err="1" smtClean="0">
                <a:solidFill>
                  <a:schemeClr val="bg1"/>
                </a:solidFill>
              </a:rPr>
              <a:t>soliciatas</a:t>
            </a:r>
            <a:r>
              <a:rPr lang="en-US" sz="2400" dirty="0" smtClean="0">
                <a:solidFill>
                  <a:schemeClr val="bg1"/>
                </a:solidFill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</a:rPr>
              <a:t>ganas</a:t>
            </a:r>
            <a:r>
              <a:rPr lang="en-US" sz="2400" dirty="0" smtClean="0">
                <a:solidFill>
                  <a:schemeClr val="bg1"/>
                </a:solidFill>
              </a:rPr>
              <a:t> la </a:t>
            </a:r>
            <a:r>
              <a:rPr lang="en-US" sz="2400" dirty="0" err="1" smtClean="0">
                <a:solidFill>
                  <a:schemeClr val="bg1"/>
                </a:solidFill>
              </a:rPr>
              <a:t>aceptacion</a:t>
            </a:r>
            <a:r>
              <a:rPr lang="en-US" sz="2400" dirty="0" smtClean="0">
                <a:solidFill>
                  <a:schemeClr val="bg1"/>
                </a:solidFill>
              </a:rPr>
              <a:t> de “</a:t>
            </a:r>
            <a:r>
              <a:rPr lang="en-US" sz="2400" i="1" dirty="0" err="1" smtClean="0">
                <a:solidFill>
                  <a:schemeClr val="bg1"/>
                </a:solidFill>
              </a:rPr>
              <a:t>Adorar</a:t>
            </a:r>
            <a:r>
              <a:rPr lang="en-US" sz="2400" i="1" dirty="0" smtClean="0">
                <a:solidFill>
                  <a:schemeClr val="bg1"/>
                </a:solidFill>
              </a:rPr>
              <a:t> a Dios en comunidad</a:t>
            </a:r>
            <a:r>
              <a:rPr lang="en-US" sz="2400" dirty="0" smtClean="0">
                <a:solidFill>
                  <a:schemeClr val="bg1"/>
                </a:solidFill>
              </a:rPr>
              <a:t>.”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Estas</a:t>
            </a:r>
            <a:r>
              <a:rPr lang="en-US" sz="2400" dirty="0" smtClean="0">
                <a:solidFill>
                  <a:schemeClr val="bg1"/>
                </a:solidFill>
              </a:rPr>
              <a:t> a un </a:t>
            </a:r>
            <a:r>
              <a:rPr lang="en-US" sz="2400" dirty="0" err="1" smtClean="0">
                <a:solidFill>
                  <a:schemeClr val="bg1"/>
                </a:solidFill>
              </a:rPr>
              <a:t>paso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estar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cerca</a:t>
            </a:r>
            <a:r>
              <a:rPr lang="en-US" sz="2400" dirty="0" smtClean="0">
                <a:solidFill>
                  <a:schemeClr val="bg1"/>
                </a:solidFill>
              </a:rPr>
              <a:t> de Dios y de la </a:t>
            </a:r>
            <a:r>
              <a:rPr lang="en-US" sz="2400" u="sng" dirty="0" err="1" smtClean="0">
                <a:solidFill>
                  <a:schemeClr val="bg1"/>
                </a:solidFill>
              </a:rPr>
              <a:t>Iniciacion</a:t>
            </a:r>
            <a:r>
              <a:rPr lang="en-US" sz="2400" u="sng" dirty="0" smtClean="0">
                <a:solidFill>
                  <a:schemeClr val="bg1"/>
                </a:solidFill>
              </a:rPr>
              <a:t> en la Vida Cristiana</a:t>
            </a:r>
            <a:r>
              <a:rPr lang="en-US" u="sng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#1 Paso </a:t>
            </a:r>
            <a:r>
              <a:rPr lang="en-US" dirty="0" smtClean="0"/>
              <a:t>RITO DE ACEPTACION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1"/>
            <a:ext cx="4572000" cy="4724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Recepcion</a:t>
            </a:r>
            <a:r>
              <a:rPr lang="en-US" b="1" dirty="0" smtClean="0">
                <a:solidFill>
                  <a:schemeClr val="bg1"/>
                </a:solidFill>
              </a:rPr>
              <a:t> de los </a:t>
            </a:r>
            <a:r>
              <a:rPr lang="en-US" b="1" dirty="0" err="1" smtClean="0">
                <a:solidFill>
                  <a:schemeClr val="bg1"/>
                </a:solidFill>
              </a:rPr>
              <a:t>Candidatos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Primera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acetacion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evangelio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afirmacion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esponsors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asamblea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Signacion</a:t>
            </a:r>
            <a:r>
              <a:rPr lang="en-US" dirty="0" smtClean="0">
                <a:solidFill>
                  <a:schemeClr val="bg1"/>
                </a:solidFill>
              </a:rPr>
              <a:t> con la Cruz (en los </a:t>
            </a:r>
            <a:r>
              <a:rPr lang="en-US" dirty="0" err="1" smtClean="0">
                <a:solidFill>
                  <a:schemeClr val="bg1"/>
                </a:solidFill>
              </a:rPr>
              <a:t>sentidos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Oracion </a:t>
            </a:r>
            <a:r>
              <a:rPr lang="en-US" dirty="0" err="1" smtClean="0">
                <a:solidFill>
                  <a:schemeClr val="bg1"/>
                </a:solidFill>
              </a:rPr>
              <a:t>conclusiva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Invitacion</a:t>
            </a:r>
            <a:r>
              <a:rPr lang="en-US" dirty="0" smtClean="0">
                <a:solidFill>
                  <a:schemeClr val="bg1"/>
                </a:solidFill>
              </a:rPr>
              <a:t> a la celebracion de la palabra de Dios.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Liturgia de la Palabra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Lecturas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homilia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entrega</a:t>
            </a:r>
            <a:r>
              <a:rPr lang="en-US" dirty="0" smtClean="0">
                <a:solidFill>
                  <a:schemeClr val="bg1"/>
                </a:solidFill>
              </a:rPr>
              <a:t> de la </a:t>
            </a:r>
            <a:r>
              <a:rPr lang="en-US" dirty="0" err="1" smtClean="0">
                <a:solidFill>
                  <a:schemeClr val="bg1"/>
                </a:solidFill>
              </a:rPr>
              <a:t>Biblia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Suplicas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dobre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Despedida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Liturgia de la </a:t>
            </a:r>
            <a:r>
              <a:rPr lang="en-US" b="1" dirty="0" err="1" smtClean="0">
                <a:solidFill>
                  <a:schemeClr val="bg1"/>
                </a:solidFill>
              </a:rPr>
              <a:t>Eucaristia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imagesCAWMZBK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3581400" cy="362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CATECUMENADO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181600" cy="5257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 el </a:t>
            </a:r>
            <a:r>
              <a:rPr lang="en-US" dirty="0" err="1" smtClean="0">
                <a:solidFill>
                  <a:schemeClr val="bg1"/>
                </a:solidFill>
              </a:rPr>
              <a:t>aprendizage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ense</a:t>
            </a:r>
            <a:r>
              <a:rPr lang="en-US" dirty="0" err="1" smtClean="0">
                <a:solidFill>
                  <a:schemeClr val="bg1"/>
                </a:solidFill>
                <a:latin typeface="Calibri"/>
              </a:rPr>
              <a:t>ñ</a:t>
            </a:r>
            <a:r>
              <a:rPr lang="en-US" dirty="0" err="1" smtClean="0">
                <a:solidFill>
                  <a:schemeClr val="bg1"/>
                </a:solidFill>
              </a:rPr>
              <a:t>anzas</a:t>
            </a:r>
            <a:r>
              <a:rPr lang="en-US" dirty="0" smtClean="0">
                <a:solidFill>
                  <a:schemeClr val="bg1"/>
                </a:solidFill>
              </a:rPr>
              <a:t> y dogmas </a:t>
            </a:r>
            <a:r>
              <a:rPr lang="en-US" dirty="0" err="1" smtClean="0">
                <a:solidFill>
                  <a:schemeClr val="bg1"/>
                </a:solidFill>
              </a:rPr>
              <a:t>basicos</a:t>
            </a:r>
            <a:r>
              <a:rPr lang="en-US" dirty="0" smtClean="0">
                <a:solidFill>
                  <a:schemeClr val="bg1"/>
                </a:solidFill>
              </a:rPr>
              <a:t> de la Iglesia </a:t>
            </a:r>
            <a:r>
              <a:rPr lang="en-US" dirty="0" err="1" smtClean="0">
                <a:solidFill>
                  <a:schemeClr val="bg1"/>
                </a:solidFill>
              </a:rPr>
              <a:t>Catolica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escudrina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Plabra</a:t>
            </a:r>
            <a:r>
              <a:rPr lang="en-US" dirty="0" smtClean="0">
                <a:solidFill>
                  <a:schemeClr val="bg1"/>
                </a:solidFill>
              </a:rPr>
              <a:t>-Se lee y </a:t>
            </a:r>
            <a:r>
              <a:rPr lang="en-US" dirty="0" err="1" smtClean="0">
                <a:solidFill>
                  <a:schemeClr val="bg1"/>
                </a:solidFill>
              </a:rPr>
              <a:t>dialoga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Evangelio</a:t>
            </a:r>
            <a:r>
              <a:rPr lang="en-US" dirty="0" smtClean="0">
                <a:solidFill>
                  <a:schemeClr val="bg1"/>
                </a:solidFill>
              </a:rPr>
              <a:t> del Domingo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48056" lvl="1" indent="-384048">
              <a:buSzPct val="80000"/>
              <a:buNone/>
            </a:pPr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explora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Escritura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explora</a:t>
            </a:r>
            <a:r>
              <a:rPr lang="en-US" dirty="0" smtClean="0">
                <a:solidFill>
                  <a:schemeClr val="bg1"/>
                </a:solidFill>
              </a:rPr>
              <a:t> la oracion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adoracion</a:t>
            </a:r>
            <a:r>
              <a:rPr lang="en-US" dirty="0" smtClean="0">
                <a:solidFill>
                  <a:schemeClr val="bg1"/>
                </a:solidFill>
              </a:rPr>
              <a:t> a Dios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 vida </a:t>
            </a:r>
            <a:r>
              <a:rPr lang="en-US" dirty="0" err="1" smtClean="0">
                <a:solidFill>
                  <a:schemeClr val="bg1"/>
                </a:solidFill>
              </a:rPr>
              <a:t>apostolica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Continuan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construyendo</a:t>
            </a:r>
            <a:r>
              <a:rPr lang="en-US" dirty="0" smtClean="0">
                <a:solidFill>
                  <a:schemeClr val="bg1"/>
                </a:solidFill>
              </a:rPr>
              <a:t> relaciones dentro del </a:t>
            </a:r>
            <a:r>
              <a:rPr lang="en-US" dirty="0" err="1" smtClean="0">
                <a:solidFill>
                  <a:schemeClr val="bg1"/>
                </a:solidFill>
              </a:rPr>
              <a:t>grupo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u="sng" dirty="0" smtClean="0">
                <a:solidFill>
                  <a:schemeClr val="bg1"/>
                </a:solidFill>
              </a:rPr>
              <a:t>la comunidad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Involucrados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diversas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actividades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parroquiales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dsf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4343400"/>
            <a:ext cx="3086667" cy="2009664"/>
          </a:xfrm>
        </p:spPr>
      </p:pic>
      <p:pic>
        <p:nvPicPr>
          <p:cNvPr id="6" name="Picture 5" descr="imagesCAJWV2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384" y="1143000"/>
            <a:ext cx="309172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CATECUMENADO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724400" cy="52578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 </a:t>
            </a:r>
            <a:r>
              <a:rPr lang="en-US" sz="2000" dirty="0" err="1" smtClean="0">
                <a:solidFill>
                  <a:schemeClr val="bg1"/>
                </a:solidFill>
              </a:rPr>
              <a:t>aprende</a:t>
            </a:r>
            <a:r>
              <a:rPr lang="en-US" sz="2000" dirty="0" smtClean="0">
                <a:solidFill>
                  <a:schemeClr val="bg1"/>
                </a:solidFill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</a:rPr>
              <a:t>comparten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las </a:t>
            </a:r>
            <a:r>
              <a:rPr lang="en-US" sz="2000" dirty="0" err="1" smtClean="0">
                <a:solidFill>
                  <a:schemeClr val="bg1"/>
                </a:solidFill>
              </a:rPr>
              <a:t>tradiciones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Las </a:t>
            </a:r>
            <a:r>
              <a:rPr lang="en-US" sz="2000" dirty="0" err="1" smtClean="0">
                <a:solidFill>
                  <a:schemeClr val="bg1"/>
                </a:solidFill>
              </a:rPr>
              <a:t>costumbres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Las </a:t>
            </a:r>
            <a:r>
              <a:rPr lang="en-US" sz="2000" dirty="0" err="1" smtClean="0">
                <a:solidFill>
                  <a:schemeClr val="bg1"/>
                </a:solidFill>
              </a:rPr>
              <a:t>practicas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El </a:t>
            </a:r>
            <a:r>
              <a:rPr lang="en-US" sz="2000" dirty="0" err="1" smtClean="0">
                <a:solidFill>
                  <a:schemeClr val="bg1"/>
                </a:solidFill>
              </a:rPr>
              <a:t>porque</a:t>
            </a:r>
            <a:r>
              <a:rPr lang="en-US" sz="2000" dirty="0" smtClean="0">
                <a:solidFill>
                  <a:schemeClr val="bg1"/>
                </a:solidFill>
              </a:rPr>
              <a:t> del TODO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dsf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295400"/>
            <a:ext cx="1976885" cy="1828799"/>
          </a:xfrm>
        </p:spPr>
      </p:pic>
      <p:pic>
        <p:nvPicPr>
          <p:cNvPr id="6" name="Picture 5" descr="imagesCAJWV2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2448" y="990600"/>
            <a:ext cx="3365330" cy="1219200"/>
          </a:xfrm>
          <a:prstGeom prst="rect">
            <a:avLst/>
          </a:prstGeom>
        </p:spPr>
      </p:pic>
      <p:pic>
        <p:nvPicPr>
          <p:cNvPr id="8" name="Picture 7" descr="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422451"/>
            <a:ext cx="2743200" cy="2073349"/>
          </a:xfrm>
          <a:prstGeom prst="rect">
            <a:avLst/>
          </a:prstGeom>
        </p:spPr>
      </p:pic>
      <p:pic>
        <p:nvPicPr>
          <p:cNvPr id="9" name="Picture 8" descr="imagesCAZ2E3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429000"/>
            <a:ext cx="1524000" cy="2696310"/>
          </a:xfrm>
          <a:prstGeom prst="rect">
            <a:avLst/>
          </a:prstGeom>
        </p:spPr>
      </p:pic>
      <p:pic>
        <p:nvPicPr>
          <p:cNvPr id="10" name="Picture 9" descr="imagesCA6QIFO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2929891"/>
            <a:ext cx="2286000" cy="1794509"/>
          </a:xfrm>
          <a:prstGeom prst="rect">
            <a:avLst/>
          </a:prstGeom>
        </p:spPr>
      </p:pic>
      <p:pic>
        <p:nvPicPr>
          <p:cNvPr id="11" name="Picture 10" descr="imagesCAGDRRP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3429000"/>
            <a:ext cx="1302881" cy="2045305"/>
          </a:xfrm>
          <a:prstGeom prst="rect">
            <a:avLst/>
          </a:prstGeom>
        </p:spPr>
      </p:pic>
      <p:pic>
        <p:nvPicPr>
          <p:cNvPr id="12" name="Picture 11" descr="imagesCA8BZMN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399" y="5029200"/>
            <a:ext cx="2445289" cy="1524000"/>
          </a:xfrm>
          <a:prstGeom prst="rect">
            <a:avLst/>
          </a:prstGeom>
        </p:spPr>
      </p:pic>
      <p:pic>
        <p:nvPicPr>
          <p:cNvPr id="13" name="Picture 12" descr="imagesCAKGBD2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81601" y="4581525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517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#2 Paso </a:t>
            </a:r>
            <a:r>
              <a:rPr lang="en-US" sz="4000" dirty="0" smtClean="0"/>
              <a:t>RITO DE ELECCION o ENVIO</a:t>
            </a:r>
            <a:endParaRPr lang="en-US" sz="4000" dirty="0"/>
          </a:p>
        </p:txBody>
      </p:sp>
      <p:pic>
        <p:nvPicPr>
          <p:cNvPr id="5" name="Content Placeholder 4" descr="imagesCAF9P1G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808" y="2133600"/>
            <a:ext cx="4187018" cy="31362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447800"/>
            <a:ext cx="5029200" cy="48006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La comunidad </a:t>
            </a:r>
            <a:r>
              <a:rPr lang="en-US" dirty="0" err="1" smtClean="0">
                <a:solidFill>
                  <a:schemeClr val="bg1"/>
                </a:solidFill>
              </a:rPr>
              <a:t>aprueba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Envia</a:t>
            </a:r>
            <a:r>
              <a:rPr lang="en-US" dirty="0" smtClean="0">
                <a:solidFill>
                  <a:schemeClr val="bg1"/>
                </a:solidFill>
              </a:rPr>
              <a:t> a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r>
              <a:rPr lang="en-US" dirty="0" smtClean="0">
                <a:solidFill>
                  <a:schemeClr val="bg1"/>
                </a:solidFill>
              </a:rPr>
              <a:t> a celebrar la </a:t>
            </a:r>
            <a:r>
              <a:rPr lang="en-US" dirty="0" err="1" smtClean="0">
                <a:solidFill>
                  <a:schemeClr val="bg1"/>
                </a:solidFill>
              </a:rPr>
              <a:t>Eleccion</a:t>
            </a:r>
            <a:r>
              <a:rPr lang="en-US" dirty="0" smtClean="0">
                <a:solidFill>
                  <a:schemeClr val="bg1"/>
                </a:solidFill>
              </a:rPr>
              <a:t> por el Obispo.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Son </a:t>
            </a:r>
            <a:r>
              <a:rPr lang="en-US" dirty="0" err="1" smtClean="0">
                <a:solidFill>
                  <a:schemeClr val="bg1"/>
                </a:solidFill>
              </a:rPr>
              <a:t>recividos</a:t>
            </a:r>
            <a:r>
              <a:rPr lang="en-US" dirty="0" smtClean="0">
                <a:solidFill>
                  <a:schemeClr val="bg1"/>
                </a:solidFill>
              </a:rPr>
              <a:t> por 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obispo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Dan </a:t>
            </a:r>
            <a:r>
              <a:rPr lang="en-US" dirty="0" err="1" smtClean="0">
                <a:solidFill>
                  <a:schemeClr val="bg1"/>
                </a:solidFill>
              </a:rPr>
              <a:t>culto</a:t>
            </a:r>
            <a:r>
              <a:rPr lang="en-US" dirty="0" smtClean="0">
                <a:solidFill>
                  <a:schemeClr val="bg1"/>
                </a:solidFill>
              </a:rPr>
              <a:t> a Dios en la comunidad.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Rito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inscripcion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nombres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Este </a:t>
            </a:r>
            <a:r>
              <a:rPr lang="en-US" dirty="0" err="1" smtClean="0">
                <a:solidFill>
                  <a:schemeClr val="bg1"/>
                </a:solidFill>
              </a:rPr>
              <a:t>dia</a:t>
            </a:r>
            <a:r>
              <a:rPr lang="en-US" dirty="0" smtClean="0">
                <a:solidFill>
                  <a:schemeClr val="bg1"/>
                </a:solidFill>
              </a:rPr>
              <a:t> es “un </a:t>
            </a:r>
            <a:r>
              <a:rPr lang="en-US" dirty="0" err="1" smtClean="0">
                <a:solidFill>
                  <a:schemeClr val="bg1"/>
                </a:solidFill>
              </a:rPr>
              <a:t>elegido</a:t>
            </a:r>
            <a:r>
              <a:rPr lang="en-US" dirty="0" smtClean="0">
                <a:solidFill>
                  <a:schemeClr val="bg1"/>
                </a:solidFill>
              </a:rPr>
              <a:t>” para </a:t>
            </a:r>
            <a:r>
              <a:rPr lang="en-US" dirty="0" err="1" smtClean="0">
                <a:solidFill>
                  <a:schemeClr val="bg1"/>
                </a:solidFill>
              </a:rPr>
              <a:t>recibir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Sacramentos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iniciacion</a:t>
            </a:r>
            <a:r>
              <a:rPr lang="en-US" dirty="0" smtClean="0">
                <a:solidFill>
                  <a:schemeClr val="bg1"/>
                </a:solidFill>
              </a:rPr>
              <a:t> en La </a:t>
            </a:r>
            <a:r>
              <a:rPr lang="en-US" dirty="0" err="1" smtClean="0">
                <a:solidFill>
                  <a:schemeClr val="bg1"/>
                </a:solidFill>
              </a:rPr>
              <a:t>Cuaresma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 es “</a:t>
            </a:r>
            <a:r>
              <a:rPr lang="en-US" u="sng" dirty="0" err="1" smtClean="0">
                <a:solidFill>
                  <a:schemeClr val="bg1"/>
                </a:solidFill>
              </a:rPr>
              <a:t>enviado</a:t>
            </a:r>
            <a:r>
              <a:rPr lang="en-US" dirty="0" smtClean="0">
                <a:solidFill>
                  <a:schemeClr val="bg1"/>
                </a:solidFill>
              </a:rPr>
              <a:t>” como los </a:t>
            </a:r>
            <a:r>
              <a:rPr lang="en-US" dirty="0" err="1" smtClean="0">
                <a:solidFill>
                  <a:schemeClr val="bg1"/>
                </a:solidFill>
              </a:rPr>
              <a:t>Apostoles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fueron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enviados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517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#2 Paso </a:t>
            </a:r>
            <a:r>
              <a:rPr lang="en-US" sz="4000" dirty="0" smtClean="0"/>
              <a:t>RITO DE ELECCION o ENVIO</a:t>
            </a:r>
            <a:endParaRPr lang="en-US" sz="4000" dirty="0"/>
          </a:p>
        </p:txBody>
      </p:sp>
      <p:pic>
        <p:nvPicPr>
          <p:cNvPr id="5" name="Content Placeholder 4" descr="imagesCAF9P1G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808" y="2362199"/>
            <a:ext cx="4070193" cy="27581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447801"/>
            <a:ext cx="47244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Despues de </a:t>
            </a:r>
            <a:r>
              <a:rPr lang="en-US" b="1" dirty="0" smtClean="0">
                <a:solidFill>
                  <a:schemeClr val="bg1"/>
                </a:solidFill>
              </a:rPr>
              <a:t>La Liturgia de la Palabra: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Homilia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Presentacion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Afirmacion</a:t>
            </a:r>
            <a:r>
              <a:rPr lang="en-US" dirty="0" smtClean="0">
                <a:solidFill>
                  <a:schemeClr val="bg1"/>
                </a:solidFill>
              </a:rPr>
              <a:t> por los </a:t>
            </a:r>
            <a:r>
              <a:rPr lang="en-US" dirty="0" err="1" smtClean="0">
                <a:solidFill>
                  <a:schemeClr val="bg1"/>
                </a:solidFill>
              </a:rPr>
              <a:t>Padrinos</a:t>
            </a:r>
            <a:endParaRPr lang="en-US" dirty="0" smtClean="0">
              <a:solidFill>
                <a:schemeClr val="bg1"/>
              </a:solidFill>
            </a:endParaRPr>
          </a:p>
          <a:p>
            <a:pPr marL="731520" lvl="2" indent="-384048">
              <a:buSzPct val="8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FIRMA DEL LIBRO que </a:t>
            </a:r>
            <a:r>
              <a:rPr lang="en-US" dirty="0" err="1" smtClean="0">
                <a:solidFill>
                  <a:schemeClr val="bg1"/>
                </a:solidFill>
              </a:rPr>
              <a:t>contiene</a:t>
            </a:r>
            <a:r>
              <a:rPr lang="en-US" dirty="0" smtClean="0">
                <a:solidFill>
                  <a:schemeClr val="bg1"/>
                </a:solidFill>
              </a:rPr>
              <a:t> el nombre de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endParaRPr lang="en-US" dirty="0" smtClean="0">
              <a:solidFill>
                <a:schemeClr val="bg1"/>
              </a:solidFill>
            </a:endParaRPr>
          </a:p>
          <a:p>
            <a:pPr marL="731520" lvl="2" indent="-384048">
              <a:buSzPct val="80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Suplicas</a:t>
            </a:r>
            <a:r>
              <a:rPr lang="en-US" dirty="0" smtClean="0">
                <a:solidFill>
                  <a:schemeClr val="bg1"/>
                </a:solidFill>
              </a:rPr>
              <a:t> por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Oracion por los </a:t>
            </a:r>
            <a:r>
              <a:rPr lang="en-US" dirty="0" err="1" smtClean="0">
                <a:solidFill>
                  <a:schemeClr val="bg1"/>
                </a:solidFill>
              </a:rPr>
              <a:t>Catecumenos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Despedida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Liturgia de la </a:t>
            </a:r>
            <a:r>
              <a:rPr lang="en-US" b="1" dirty="0" err="1" smtClean="0">
                <a:solidFill>
                  <a:schemeClr val="bg1"/>
                </a:solidFill>
              </a:rPr>
              <a:t>Eucarestia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dirty="0" smtClean="0"/>
              <a:t>Vision del RICA</a:t>
            </a:r>
            <a:endParaRPr lang="en-US" dirty="0"/>
          </a:p>
        </p:txBody>
      </p:sp>
      <p:pic>
        <p:nvPicPr>
          <p:cNvPr id="7" name="Content Placeholder 6" descr="imagesCA0VNQ2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3054796" cy="2077710"/>
          </a:xfrm>
        </p:spPr>
      </p:pic>
      <p:pic>
        <p:nvPicPr>
          <p:cNvPr id="8" name="Content Placeholder 7" descr="imagesCAGMC8FX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1143000"/>
            <a:ext cx="3048000" cy="2274277"/>
          </a:xfrm>
        </p:spPr>
      </p:pic>
      <p:sp>
        <p:nvSpPr>
          <p:cNvPr id="10" name="Bent Arrow 9"/>
          <p:cNvSpPr/>
          <p:nvPr/>
        </p:nvSpPr>
        <p:spPr>
          <a:xfrm>
            <a:off x="1828800" y="1371600"/>
            <a:ext cx="3505200" cy="609600"/>
          </a:xfrm>
          <a:prstGeom prst="bentArrow">
            <a:avLst>
              <a:gd name="adj1" fmla="val 12784"/>
              <a:gd name="adj2" fmla="val 16866"/>
              <a:gd name="adj3" fmla="val 24300"/>
              <a:gd name="adj4" fmla="val 50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5867400" y="4495800"/>
            <a:ext cx="2438400" cy="198120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752600" y="4876800"/>
            <a:ext cx="1981200" cy="1447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PALABRA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Bent Arrow 10"/>
          <p:cNvSpPr/>
          <p:nvPr/>
        </p:nvSpPr>
        <p:spPr>
          <a:xfrm rot="16401744">
            <a:off x="859164" y="4543540"/>
            <a:ext cx="948671" cy="742719"/>
          </a:xfrm>
          <a:prstGeom prst="bentArrow">
            <a:avLst>
              <a:gd name="adj1" fmla="val 10960"/>
              <a:gd name="adj2" fmla="val 17561"/>
              <a:gd name="adj3" fmla="val 1638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34200" y="3505200"/>
            <a:ext cx="228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534400" cy="1027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PURIFIACACION e ILUMINACION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Cuaresma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334000" cy="52577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Nuestra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llamada</a:t>
            </a:r>
            <a:r>
              <a:rPr lang="en-US" dirty="0" smtClean="0">
                <a:solidFill>
                  <a:schemeClr val="bg1"/>
                </a:solidFill>
              </a:rPr>
              <a:t> a la Conversion y al </a:t>
            </a:r>
            <a:r>
              <a:rPr lang="en-US" dirty="0" err="1" smtClean="0">
                <a:solidFill>
                  <a:schemeClr val="bg1"/>
                </a:solidFill>
              </a:rPr>
              <a:t>Arepentimento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 el </a:t>
            </a:r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para </a:t>
            </a:r>
            <a:r>
              <a:rPr lang="en-US" dirty="0" err="1" smtClean="0">
                <a:solidFill>
                  <a:schemeClr val="bg1"/>
                </a:solidFill>
              </a:rPr>
              <a:t>reflexionar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escudriñar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nuestras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vidas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El </a:t>
            </a:r>
            <a:r>
              <a:rPr lang="en-US" b="1" i="1" dirty="0" err="1" smtClean="0">
                <a:solidFill>
                  <a:schemeClr val="bg1"/>
                </a:solidFill>
              </a:rPr>
              <a:t>enfoque</a:t>
            </a:r>
            <a:r>
              <a:rPr lang="en-US" b="1" i="1" dirty="0" smtClean="0">
                <a:solidFill>
                  <a:schemeClr val="bg1"/>
                </a:solidFill>
              </a:rPr>
              <a:t>: La </a:t>
            </a:r>
            <a:r>
              <a:rPr lang="en-US" b="1" i="1" dirty="0" err="1" smtClean="0">
                <a:solidFill>
                  <a:schemeClr val="bg1"/>
                </a:solidFill>
              </a:rPr>
              <a:t>Iniciacio</a:t>
            </a:r>
            <a:r>
              <a:rPr lang="en-US" b="1" i="1" dirty="0" smtClean="0">
                <a:solidFill>
                  <a:schemeClr val="bg1"/>
                </a:solidFill>
              </a:rPr>
              <a:t> y la </a:t>
            </a:r>
            <a:r>
              <a:rPr lang="en-US" b="1" i="1" dirty="0" err="1" smtClean="0">
                <a:solidFill>
                  <a:schemeClr val="bg1"/>
                </a:solidFill>
              </a:rPr>
              <a:t>Reconciliacion</a:t>
            </a:r>
            <a:endParaRPr lang="en-US" b="1" i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Ayuno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de Caridad/</a:t>
            </a:r>
            <a:r>
              <a:rPr lang="en-US" dirty="0" err="1" smtClean="0">
                <a:solidFill>
                  <a:schemeClr val="bg1"/>
                </a:solidFill>
              </a:rPr>
              <a:t>limosnas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Tiempo</a:t>
            </a:r>
            <a:r>
              <a:rPr lang="en-US" dirty="0" smtClean="0">
                <a:solidFill>
                  <a:schemeClr val="bg1"/>
                </a:solidFill>
              </a:rPr>
              <a:t> de Oracion y </a:t>
            </a:r>
            <a:r>
              <a:rPr lang="en-US" dirty="0" err="1" smtClean="0">
                <a:solidFill>
                  <a:schemeClr val="bg1"/>
                </a:solidFill>
              </a:rPr>
              <a:t>Retiro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Descubrir</a:t>
            </a:r>
            <a:r>
              <a:rPr lang="en-US" dirty="0" smtClean="0">
                <a:solidFill>
                  <a:srgbClr val="FF0000"/>
                </a:solidFill>
              </a:rPr>
              <a:t> lo débil, </a:t>
            </a:r>
            <a:r>
              <a:rPr lang="en-US" dirty="0" err="1" smtClean="0">
                <a:solidFill>
                  <a:srgbClr val="FF0000"/>
                </a:solidFill>
              </a:rPr>
              <a:t>defectuoso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opecaminoso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paraSanarlo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Resaltar lo que es recto, </a:t>
            </a:r>
            <a:r>
              <a:rPr lang="en-US" dirty="0" err="1" smtClean="0">
                <a:solidFill>
                  <a:srgbClr val="FF0000"/>
                </a:solidFill>
              </a:rPr>
              <a:t>fuerte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bueno</a:t>
            </a:r>
            <a:r>
              <a:rPr lang="en-US" dirty="0" smtClean="0">
                <a:solidFill>
                  <a:srgbClr val="FF0000"/>
                </a:solidFill>
              </a:rPr>
              <a:t>: para </a:t>
            </a:r>
            <a:r>
              <a:rPr lang="en-US" dirty="0" err="1" smtClean="0">
                <a:solidFill>
                  <a:srgbClr val="FF0000"/>
                </a:solidFill>
              </a:rPr>
              <a:t>fortalecerlo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Pictures\rica\imagesCAIDQEG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3657600"/>
            <a:ext cx="2096644" cy="2835358"/>
          </a:xfrm>
          <a:prstGeom prst="rect">
            <a:avLst/>
          </a:prstGeom>
          <a:noFill/>
        </p:spPr>
      </p:pic>
      <p:pic>
        <p:nvPicPr>
          <p:cNvPr id="5" name="Picture 4" descr="imagesCA5SJZ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447800"/>
            <a:ext cx="2134682" cy="289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PURIFICACION E ILUMINACION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3er, 4to. 5to. Domingo de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Cuaresma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9517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#3 Paso </a:t>
            </a:r>
            <a:r>
              <a:rPr lang="en-US" sz="3600" dirty="0" err="1" smtClean="0">
                <a:solidFill>
                  <a:schemeClr val="accent1"/>
                </a:solidFill>
              </a:rPr>
              <a:t>Sacramentos</a:t>
            </a:r>
            <a:r>
              <a:rPr lang="en-US" sz="3600" dirty="0" smtClean="0">
                <a:solidFill>
                  <a:schemeClr val="accent1"/>
                </a:solidFill>
              </a:rPr>
              <a:t> de </a:t>
            </a:r>
            <a:r>
              <a:rPr lang="en-US" sz="3600" dirty="0" err="1" smtClean="0">
                <a:solidFill>
                  <a:schemeClr val="accent1"/>
                </a:solidFill>
              </a:rPr>
              <a:t>Iniciacion</a:t>
            </a:r>
            <a:r>
              <a:rPr lang="en-US" sz="3600" dirty="0" smtClean="0">
                <a:solidFill>
                  <a:schemeClr val="accent1"/>
                </a:solidFill>
              </a:rPr>
              <a:t> Cristiana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Vigilia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Pascual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d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3551" y="1752600"/>
            <a:ext cx="3907435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1"/>
            <a:ext cx="4648200" cy="304799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El agua de el </a:t>
            </a:r>
            <a:r>
              <a:rPr lang="en-US" sz="1800" u="sng" dirty="0" err="1" smtClean="0">
                <a:solidFill>
                  <a:schemeClr val="bg1"/>
                </a:solidFill>
              </a:rPr>
              <a:t>Bautismo</a:t>
            </a:r>
            <a:endParaRPr lang="en-US" sz="1800" u="sng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La </a:t>
            </a:r>
            <a:r>
              <a:rPr lang="en-US" sz="1800" dirty="0" err="1" smtClean="0">
                <a:solidFill>
                  <a:schemeClr val="bg1"/>
                </a:solidFill>
              </a:rPr>
              <a:t>uncion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aceite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regalo</a:t>
            </a:r>
            <a:r>
              <a:rPr lang="en-US" sz="1800" dirty="0" smtClean="0">
                <a:solidFill>
                  <a:schemeClr val="bg1"/>
                </a:solidFill>
              </a:rPr>
              <a:t> del Espiritu Santo </a:t>
            </a:r>
            <a:r>
              <a:rPr lang="en-US" sz="1800" dirty="0" err="1" smtClean="0">
                <a:solidFill>
                  <a:schemeClr val="bg1"/>
                </a:solidFill>
              </a:rPr>
              <a:t>atravez</a:t>
            </a:r>
            <a:r>
              <a:rPr lang="en-US" sz="1800" dirty="0" smtClean="0">
                <a:solidFill>
                  <a:schemeClr val="bg1"/>
                </a:solidFill>
              </a:rPr>
              <a:t> de la </a:t>
            </a:r>
            <a:r>
              <a:rPr lang="en-US" sz="1800" u="sng" dirty="0" err="1" smtClean="0">
                <a:solidFill>
                  <a:schemeClr val="bg1"/>
                </a:solidFill>
              </a:rPr>
              <a:t>Confirmacion</a:t>
            </a:r>
            <a:endParaRPr lang="en-US" sz="1800" u="sng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El </a:t>
            </a:r>
            <a:r>
              <a:rPr lang="en-US" sz="1800" dirty="0" err="1" smtClean="0">
                <a:solidFill>
                  <a:schemeClr val="bg1"/>
                </a:solidFill>
              </a:rPr>
              <a:t>alimento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en-US" sz="1800" u="sng" dirty="0" smtClean="0">
                <a:solidFill>
                  <a:schemeClr val="bg1"/>
                </a:solidFill>
              </a:rPr>
              <a:t>La </a:t>
            </a:r>
            <a:r>
              <a:rPr lang="en-US" sz="1800" u="sng" dirty="0" err="1" smtClean="0">
                <a:solidFill>
                  <a:schemeClr val="bg1"/>
                </a:solidFill>
              </a:rPr>
              <a:t>Eucaristia</a:t>
            </a:r>
            <a:r>
              <a:rPr lang="en-US" sz="1800" dirty="0" smtClean="0">
                <a:solidFill>
                  <a:schemeClr val="bg1"/>
                </a:solidFill>
              </a:rPr>
              <a:t>: El </a:t>
            </a:r>
            <a:r>
              <a:rPr lang="en-US" sz="1800" dirty="0" err="1" smtClean="0">
                <a:solidFill>
                  <a:schemeClr val="bg1"/>
                </a:solidFill>
              </a:rPr>
              <a:t>cuerpo</a:t>
            </a:r>
            <a:r>
              <a:rPr lang="en-US" sz="1800" dirty="0" smtClean="0">
                <a:solidFill>
                  <a:schemeClr val="bg1"/>
                </a:solidFill>
              </a:rPr>
              <a:t> y la </a:t>
            </a:r>
            <a:r>
              <a:rPr lang="en-US" sz="1800" dirty="0" err="1" smtClean="0">
                <a:solidFill>
                  <a:schemeClr val="bg1"/>
                </a:solidFill>
              </a:rPr>
              <a:t>Sagre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Jesucristo</a:t>
            </a:r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u="sng" dirty="0" err="1" smtClean="0">
                <a:solidFill>
                  <a:schemeClr val="bg1"/>
                </a:solidFill>
              </a:rPr>
              <a:t>Enviados</a:t>
            </a:r>
            <a:r>
              <a:rPr lang="en-US" sz="1800" u="sng" dirty="0" smtClean="0">
                <a:solidFill>
                  <a:schemeClr val="bg1"/>
                </a:solidFill>
              </a:rPr>
              <a:t> a la mision </a:t>
            </a:r>
            <a:r>
              <a:rPr lang="en-US" sz="1800" dirty="0" smtClean="0">
                <a:solidFill>
                  <a:schemeClr val="bg1"/>
                </a:solidFill>
              </a:rPr>
              <a:t>de </a:t>
            </a:r>
            <a:r>
              <a:rPr lang="en-US" sz="1800" dirty="0" err="1" smtClean="0">
                <a:solidFill>
                  <a:schemeClr val="bg1"/>
                </a:solidFill>
              </a:rPr>
              <a:t>Amar</a:t>
            </a:r>
            <a:r>
              <a:rPr lang="en-US" sz="1800" dirty="0" smtClean="0">
                <a:solidFill>
                  <a:schemeClr val="bg1"/>
                </a:solidFill>
              </a:rPr>
              <a:t> y </a:t>
            </a:r>
            <a:r>
              <a:rPr lang="en-US" sz="1800" dirty="0" err="1" smtClean="0">
                <a:solidFill>
                  <a:schemeClr val="bg1"/>
                </a:solidFill>
              </a:rPr>
              <a:t>Servir</a:t>
            </a:r>
            <a:r>
              <a:rPr lang="en-US" sz="1800" dirty="0" smtClean="0">
                <a:solidFill>
                  <a:schemeClr val="bg1"/>
                </a:solidFill>
              </a:rPr>
              <a:t> a Dios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imagesCABRJW50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096000" y="4953000"/>
            <a:ext cx="1757229" cy="1600200"/>
          </a:xfrm>
          <a:prstGeom prst="rect">
            <a:avLst/>
          </a:prstGeom>
        </p:spPr>
      </p:pic>
      <p:pic>
        <p:nvPicPr>
          <p:cNvPr id="7" name="Picture 6" descr="imagesCAP1PT9Y.jpg"/>
          <p:cNvPicPr>
            <a:picLocks noChangeAspect="1"/>
          </p:cNvPicPr>
          <p:nvPr/>
        </p:nvPicPr>
        <p:blipFill>
          <a:blip r:embed="rId5" cstate="print">
            <a:lum bright="-5000"/>
          </a:blip>
          <a:stretch>
            <a:fillRect/>
          </a:stretch>
        </p:blipFill>
        <p:spPr>
          <a:xfrm>
            <a:off x="696467" y="4876800"/>
            <a:ext cx="1513334" cy="1752600"/>
          </a:xfrm>
          <a:prstGeom prst="rect">
            <a:avLst/>
          </a:prstGeom>
        </p:spPr>
      </p:pic>
      <p:pic>
        <p:nvPicPr>
          <p:cNvPr id="8" name="Picture 7" descr="imagesCAUCEAU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876800"/>
            <a:ext cx="1676400" cy="169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pPr algn="ctr"/>
            <a:r>
              <a:rPr lang="en-US" dirty="0" smtClean="0"/>
              <a:t>MISTOGOGIA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1"/>
            <a:ext cx="5181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 </a:t>
            </a:r>
            <a:r>
              <a:rPr lang="en-US" dirty="0" err="1" smtClean="0">
                <a:solidFill>
                  <a:schemeClr val="bg1"/>
                </a:solidFill>
              </a:rPr>
              <a:t>griego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Mystagoghein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iniciar</a:t>
            </a:r>
            <a:r>
              <a:rPr lang="en-US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introducir</a:t>
            </a:r>
            <a:r>
              <a:rPr lang="en-US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en los </a:t>
            </a:r>
            <a:r>
              <a:rPr lang="en-US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Misterios</a:t>
            </a:r>
            <a:r>
              <a:rPr lang="en-US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)</a:t>
            </a:r>
          </a:p>
          <a:p>
            <a:endParaRPr lang="en-US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 la </a:t>
            </a:r>
            <a:r>
              <a:rPr lang="en-US" dirty="0" err="1" smtClean="0">
                <a:solidFill>
                  <a:schemeClr val="bg1"/>
                </a:solidFill>
              </a:rPr>
              <a:t>terminologia</a:t>
            </a:r>
            <a:r>
              <a:rPr lang="en-US" dirty="0" smtClean="0">
                <a:solidFill>
                  <a:schemeClr val="bg1"/>
                </a:solidFill>
              </a:rPr>
              <a:t> cristiana, </a:t>
            </a:r>
            <a:r>
              <a:rPr lang="en-US" b="1" dirty="0" err="1" smtClean="0">
                <a:solidFill>
                  <a:schemeClr val="bg1"/>
                </a:solidFill>
              </a:rPr>
              <a:t>mistagogia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indica</a:t>
            </a:r>
            <a:r>
              <a:rPr lang="en-US" dirty="0" smtClean="0">
                <a:solidFill>
                  <a:schemeClr val="bg1"/>
                </a:solidFill>
              </a:rPr>
              <a:t> el ultimo </a:t>
            </a:r>
            <a:r>
              <a:rPr lang="en-US" dirty="0" err="1" smtClean="0">
                <a:solidFill>
                  <a:schemeClr val="bg1"/>
                </a:solidFill>
              </a:rPr>
              <a:t>periodo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catecumenado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antiaguo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de </a:t>
            </a:r>
            <a:r>
              <a:rPr lang="en-US" i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ordinario</a:t>
            </a:r>
            <a:r>
              <a:rPr lang="en-US" i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la </a:t>
            </a:r>
            <a:r>
              <a:rPr lang="en-US" i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semana</a:t>
            </a:r>
            <a:r>
              <a:rPr lang="en-US" i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despues de la Pascua </a:t>
            </a:r>
            <a:r>
              <a:rPr lang="en-US" i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hasta</a:t>
            </a:r>
            <a:r>
              <a:rPr lang="en-US" i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Pentecostes</a:t>
            </a:r>
            <a:r>
              <a:rPr lang="en-US" i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NEOFITOS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i="1" dirty="0" err="1" smtClean="0">
                <a:solidFill>
                  <a:schemeClr val="bg1"/>
                </a:solidFill>
              </a:rPr>
              <a:t>nueva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planta</a:t>
            </a:r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El </a:t>
            </a:r>
            <a:r>
              <a:rPr lang="en-US" i="1" dirty="0" err="1" smtClean="0">
                <a:solidFill>
                  <a:schemeClr val="bg1"/>
                </a:solidFill>
              </a:rPr>
              <a:t>periodo</a:t>
            </a:r>
            <a:r>
              <a:rPr lang="en-US" i="1" dirty="0" smtClean="0">
                <a:solidFill>
                  <a:schemeClr val="bg1"/>
                </a:solidFill>
              </a:rPr>
              <a:t> de </a:t>
            </a:r>
            <a:r>
              <a:rPr lang="en-US" i="1" dirty="0" err="1" smtClean="0">
                <a:solidFill>
                  <a:schemeClr val="bg1"/>
                </a:solidFill>
              </a:rPr>
              <a:t>Mistagogia</a:t>
            </a:r>
            <a:r>
              <a:rPr lang="en-US" i="1" dirty="0" smtClean="0">
                <a:solidFill>
                  <a:schemeClr val="bg1"/>
                </a:solidFill>
              </a:rPr>
              <a:t> es </a:t>
            </a:r>
            <a:r>
              <a:rPr lang="en-US" i="1" dirty="0" err="1" smtClean="0">
                <a:solidFill>
                  <a:schemeClr val="bg1"/>
                </a:solidFill>
              </a:rPr>
              <a:t>unico</a:t>
            </a:r>
            <a:r>
              <a:rPr lang="en-US" i="1" dirty="0" smtClean="0">
                <a:solidFill>
                  <a:schemeClr val="bg1"/>
                </a:solidFill>
              </a:rPr>
              <a:t> y diferente al </a:t>
            </a:r>
            <a:r>
              <a:rPr lang="en-US" i="1" dirty="0" err="1" smtClean="0">
                <a:solidFill>
                  <a:schemeClr val="bg1"/>
                </a:solidFill>
              </a:rPr>
              <a:t>Catecumenado</a:t>
            </a:r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El </a:t>
            </a:r>
            <a:r>
              <a:rPr lang="en-US" i="1" dirty="0" err="1" smtClean="0">
                <a:solidFill>
                  <a:schemeClr val="bg1"/>
                </a:solidFill>
              </a:rPr>
              <a:t>descubrir</a:t>
            </a:r>
            <a:r>
              <a:rPr lang="en-US" i="1" dirty="0" smtClean="0">
                <a:solidFill>
                  <a:schemeClr val="bg1"/>
                </a:solidFill>
              </a:rPr>
              <a:t> el </a:t>
            </a:r>
            <a:r>
              <a:rPr lang="en-US" i="1" dirty="0" err="1" smtClean="0">
                <a:solidFill>
                  <a:schemeClr val="bg1"/>
                </a:solidFill>
              </a:rPr>
              <a:t>significado</a:t>
            </a:r>
            <a:r>
              <a:rPr lang="en-US" i="1" dirty="0" smtClean="0">
                <a:solidFill>
                  <a:schemeClr val="bg1"/>
                </a:solidFill>
              </a:rPr>
              <a:t> de los </a:t>
            </a:r>
            <a:r>
              <a:rPr lang="en-US" i="1" dirty="0" err="1" smtClean="0">
                <a:solidFill>
                  <a:schemeClr val="bg1"/>
                </a:solidFill>
              </a:rPr>
              <a:t>Sacramentos</a:t>
            </a:r>
            <a:r>
              <a:rPr lang="en-US" i="1" dirty="0" smtClean="0">
                <a:solidFill>
                  <a:schemeClr val="bg1"/>
                </a:solidFill>
              </a:rPr>
              <a:t> (Misterio), </a:t>
            </a:r>
            <a:r>
              <a:rPr lang="en-US" i="1" dirty="0" err="1" smtClean="0">
                <a:solidFill>
                  <a:schemeClr val="bg1"/>
                </a:solidFill>
              </a:rPr>
              <a:t>lleva</a:t>
            </a:r>
            <a:r>
              <a:rPr lang="en-US" i="1" dirty="0" smtClean="0">
                <a:solidFill>
                  <a:schemeClr val="bg1"/>
                </a:solidFill>
              </a:rPr>
              <a:t> a los </a:t>
            </a:r>
            <a:r>
              <a:rPr lang="en-US" i="1" u="sng" dirty="0" err="1" smtClean="0">
                <a:solidFill>
                  <a:schemeClr val="bg1"/>
                </a:solidFill>
              </a:rPr>
              <a:t>iniciados</a:t>
            </a:r>
            <a:r>
              <a:rPr lang="en-US" i="1" dirty="0" smtClean="0">
                <a:solidFill>
                  <a:schemeClr val="bg1"/>
                </a:solidFill>
              </a:rPr>
              <a:t> a un </a:t>
            </a:r>
            <a:r>
              <a:rPr lang="en-US" i="1" dirty="0" err="1" smtClean="0">
                <a:solidFill>
                  <a:schemeClr val="bg1"/>
                </a:solidFill>
              </a:rPr>
              <a:t>entendimiento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mas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profundo</a:t>
            </a:r>
            <a:r>
              <a:rPr lang="en-US" i="1" dirty="0" smtClean="0">
                <a:solidFill>
                  <a:schemeClr val="bg1"/>
                </a:solidFill>
              </a:rPr>
              <a:t> por el </a:t>
            </a:r>
            <a:r>
              <a:rPr lang="en-US" i="1" dirty="0" err="1" smtClean="0">
                <a:solidFill>
                  <a:schemeClr val="bg1"/>
                </a:solidFill>
              </a:rPr>
              <a:t>misterio</a:t>
            </a:r>
            <a:r>
              <a:rPr lang="en-US" i="1" dirty="0" smtClean="0">
                <a:solidFill>
                  <a:schemeClr val="bg1"/>
                </a:solidFill>
              </a:rPr>
              <a:t> de Dios en Cristo…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 descr="ff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8559" y="1752600"/>
            <a:ext cx="3367768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MISTOGOGIA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495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 </a:t>
            </a:r>
            <a:r>
              <a:rPr lang="en-US" b="1" dirty="0" err="1" smtClean="0">
                <a:solidFill>
                  <a:schemeClr val="bg1"/>
                </a:solidFill>
              </a:rPr>
              <a:t>mistogogia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es la </a:t>
            </a:r>
            <a:r>
              <a:rPr lang="en-US" dirty="0" err="1" smtClean="0">
                <a:solidFill>
                  <a:schemeClr val="bg1"/>
                </a:solidFill>
              </a:rPr>
              <a:t>iniciacion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recien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bautizados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u="sng" dirty="0" smtClean="0">
                <a:solidFill>
                  <a:schemeClr val="bg1"/>
                </a:solidFill>
              </a:rPr>
              <a:t>los </a:t>
            </a:r>
            <a:r>
              <a:rPr lang="en-US" u="sng" dirty="0" err="1" smtClean="0">
                <a:solidFill>
                  <a:schemeClr val="bg1"/>
                </a:solidFill>
              </a:rPr>
              <a:t>misterios</a:t>
            </a:r>
            <a:r>
              <a:rPr lang="en-US" u="sng" dirty="0" smtClean="0">
                <a:solidFill>
                  <a:schemeClr val="bg1"/>
                </a:solidFill>
              </a:rPr>
              <a:t> de </a:t>
            </a:r>
            <a:r>
              <a:rPr lang="en-US" u="sng" dirty="0" err="1" smtClean="0">
                <a:solidFill>
                  <a:schemeClr val="bg1"/>
                </a:solidFill>
              </a:rPr>
              <a:t>Critianismo</a:t>
            </a:r>
            <a:endParaRPr lang="en-US" u="sng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neofitos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i="1" dirty="0" err="1" smtClean="0">
                <a:solidFill>
                  <a:schemeClr val="bg1"/>
                </a:solidFill>
              </a:rPr>
              <a:t>nueva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planta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s-ES" dirty="0" smtClean="0">
                <a:solidFill>
                  <a:schemeClr val="bg1"/>
                </a:solidFill>
              </a:rPr>
              <a:t>participación en la celebración </a:t>
            </a:r>
            <a:r>
              <a:rPr lang="es-ES" u="sng" dirty="0" smtClean="0">
                <a:solidFill>
                  <a:schemeClr val="bg1"/>
                </a:solidFill>
              </a:rPr>
              <a:t>eucarística dominical</a:t>
            </a:r>
            <a:r>
              <a:rPr lang="es-ES" dirty="0" smtClean="0">
                <a:solidFill>
                  <a:schemeClr val="bg1"/>
                </a:solidFill>
              </a:rPr>
              <a:t> con todos los fieles.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sumergen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lleno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trabajo</a:t>
            </a:r>
            <a:r>
              <a:rPr lang="en-US" dirty="0" smtClean="0">
                <a:solidFill>
                  <a:schemeClr val="bg1"/>
                </a:solidFill>
              </a:rPr>
              <a:t> y la mision de </a:t>
            </a:r>
            <a:r>
              <a:rPr lang="en-US" dirty="0" err="1" smtClean="0">
                <a:solidFill>
                  <a:schemeClr val="bg1"/>
                </a:solidFill>
              </a:rPr>
              <a:t>Jesucristo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integran</a:t>
            </a:r>
            <a:r>
              <a:rPr lang="en-US" dirty="0" smtClean="0">
                <a:solidFill>
                  <a:schemeClr val="bg1"/>
                </a:solidFill>
              </a:rPr>
              <a:t> a la comunidad.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Hemos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enviados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ff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1914" y="1981200"/>
            <a:ext cx="4122295" cy="2743200"/>
          </a:xfrm>
        </p:spPr>
      </p:pic>
      <p:pic>
        <p:nvPicPr>
          <p:cNvPr id="6" name="Picture 5" descr="imagesCAF5QF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600"/>
            <a:ext cx="1676400" cy="1958487"/>
          </a:xfrm>
          <a:prstGeom prst="rect">
            <a:avLst/>
          </a:prstGeom>
        </p:spPr>
      </p:pic>
      <p:pic>
        <p:nvPicPr>
          <p:cNvPr id="7" name="Picture 6" descr="imagesCADY528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724400"/>
            <a:ext cx="270510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MISTOGOGIA</a:t>
            </a:r>
            <a:endParaRPr lang="en-US" dirty="0"/>
          </a:p>
        </p:txBody>
      </p:sp>
      <p:pic>
        <p:nvPicPr>
          <p:cNvPr id="6" name="Content Placeholder 5" descr="imagesCA2AD7C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851256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143000"/>
            <a:ext cx="4876800" cy="51054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 la </a:t>
            </a:r>
            <a:r>
              <a:rPr lang="en-US" dirty="0" err="1" smtClean="0">
                <a:solidFill>
                  <a:schemeClr val="bg1"/>
                </a:solidFill>
              </a:rPr>
              <a:t>etapa</a:t>
            </a:r>
            <a:r>
              <a:rPr lang="en-US" dirty="0" smtClean="0">
                <a:solidFill>
                  <a:schemeClr val="bg1"/>
                </a:solidFill>
              </a:rPr>
              <a:t> para que los </a:t>
            </a:r>
            <a:r>
              <a:rPr lang="en-US" dirty="0" err="1" smtClean="0">
                <a:solidFill>
                  <a:schemeClr val="bg1"/>
                </a:solidFill>
              </a:rPr>
              <a:t>neofitos</a:t>
            </a:r>
            <a:r>
              <a:rPr lang="en-US" dirty="0" smtClean="0">
                <a:solidFill>
                  <a:schemeClr val="bg1"/>
                </a:solidFill>
              </a:rPr>
              <a:t> y la comunidad </a:t>
            </a:r>
            <a:r>
              <a:rPr lang="en-US" dirty="0" err="1" smtClean="0">
                <a:solidFill>
                  <a:schemeClr val="bg1"/>
                </a:solidFill>
              </a:rPr>
              <a:t>crescan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justos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i="1" u="sng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En una </a:t>
            </a:r>
            <a:r>
              <a:rPr lang="en-US" i="1" u="sng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percepcion</a:t>
            </a:r>
            <a:r>
              <a:rPr lang="en-US" i="1" u="sng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i="1" u="sng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mas</a:t>
            </a:r>
            <a:r>
              <a:rPr lang="en-US" i="1" u="sng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profunda del MISTERIO PASCUAL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Meditando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el </a:t>
            </a:r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evangelio</a:t>
            </a:r>
            <a:endParaRPr lang="en-US" i="1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/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Caticipando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en la </a:t>
            </a:r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Eucaristia</a:t>
            </a:r>
            <a:endParaRPr lang="en-US" i="1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/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Haciendo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obras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de Caridad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Traducir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el Misterio en la </a:t>
            </a:r>
            <a:r>
              <a:rPr lang="en-US" i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practica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de la vida.</a:t>
            </a: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Para </a:t>
            </a:r>
            <a:r>
              <a:rPr lang="en-US" u="sng" dirty="0" err="1" smtClean="0">
                <a:solidFill>
                  <a:schemeClr val="bg1"/>
                </a:solidFill>
              </a:rPr>
              <a:t>nosotros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el Misterio </a:t>
            </a:r>
            <a:r>
              <a:rPr lang="en-US" dirty="0" err="1" smtClean="0">
                <a:solidFill>
                  <a:schemeClr val="bg1"/>
                </a:solidFill>
              </a:rPr>
              <a:t>Pascual</a:t>
            </a:r>
            <a:r>
              <a:rPr lang="en-US" dirty="0" smtClean="0">
                <a:solidFill>
                  <a:schemeClr val="bg1"/>
                </a:solidFill>
              </a:rPr>
              <a:t> es la </a:t>
            </a:r>
            <a:r>
              <a:rPr lang="en-US" dirty="0" err="1" smtClean="0">
                <a:solidFill>
                  <a:schemeClr val="bg1"/>
                </a:solidFill>
              </a:rPr>
              <a:t>participacion</a:t>
            </a:r>
            <a:r>
              <a:rPr lang="en-US" dirty="0" smtClean="0">
                <a:solidFill>
                  <a:schemeClr val="bg1"/>
                </a:solidFill>
              </a:rPr>
              <a:t> en la </a:t>
            </a:r>
            <a:r>
              <a:rPr lang="en-US" dirty="0" err="1" smtClean="0">
                <a:solidFill>
                  <a:schemeClr val="bg1"/>
                </a:solidFill>
              </a:rPr>
              <a:t>muerte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resurreccion</a:t>
            </a:r>
            <a:r>
              <a:rPr lang="en-US" dirty="0" smtClean="0">
                <a:solidFill>
                  <a:schemeClr val="bg1"/>
                </a:solidFill>
              </a:rPr>
              <a:t> y ascension de Cristo.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trata</a:t>
            </a:r>
            <a:r>
              <a:rPr lang="en-US" dirty="0" smtClean="0">
                <a:solidFill>
                  <a:schemeClr val="bg1"/>
                </a:solidFill>
              </a:rPr>
              <a:t> de que tambien </a:t>
            </a:r>
            <a:r>
              <a:rPr lang="en-US" dirty="0" err="1" smtClean="0">
                <a:solidFill>
                  <a:schemeClr val="bg1"/>
                </a:solidFill>
              </a:rPr>
              <a:t>nosotros</a:t>
            </a:r>
            <a:r>
              <a:rPr lang="en-US" dirty="0" smtClean="0">
                <a:solidFill>
                  <a:schemeClr val="bg1"/>
                </a:solidFill>
              </a:rPr>
              <a:t> PASEMOS, que  nos </a:t>
            </a:r>
            <a:r>
              <a:rPr lang="en-US" dirty="0" err="1" smtClean="0">
                <a:solidFill>
                  <a:schemeClr val="bg1"/>
                </a:solidFill>
              </a:rPr>
              <a:t>incorporemos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transito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pacual</a:t>
            </a:r>
            <a:r>
              <a:rPr lang="en-US" dirty="0" smtClean="0">
                <a:solidFill>
                  <a:schemeClr val="bg1"/>
                </a:solidFill>
              </a:rPr>
              <a:t> de Cristo. Cada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Año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mas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profundamente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PASO=PASCUA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paso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triunfal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muerte</a:t>
            </a:r>
            <a:r>
              <a:rPr lang="en-US" dirty="0" smtClean="0">
                <a:solidFill>
                  <a:schemeClr val="bg1"/>
                </a:solidFill>
              </a:rPr>
              <a:t> a la vida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763000" cy="5707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Reflexion </a:t>
            </a:r>
            <a:r>
              <a:rPr lang="en-US" dirty="0" err="1" smtClean="0"/>
              <a:t>Pascual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Discipulos</a:t>
            </a:r>
            <a:endParaRPr lang="en-US" dirty="0"/>
          </a:p>
        </p:txBody>
      </p:sp>
      <p:pic>
        <p:nvPicPr>
          <p:cNvPr id="5" name="Content Placeholder 4" descr="afd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4876800"/>
            <a:ext cx="2364936" cy="1771419"/>
          </a:xfrm>
        </p:spPr>
      </p:pic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42084" y="2590800"/>
            <a:ext cx="1905876" cy="1219200"/>
          </a:xfrm>
        </p:spPr>
      </p:pic>
      <p:pic>
        <p:nvPicPr>
          <p:cNvPr id="7" name="Picture 6" descr="imagesCA0NK1X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371600"/>
            <a:ext cx="2199513" cy="1752600"/>
          </a:xfrm>
          <a:prstGeom prst="rect">
            <a:avLst/>
          </a:prstGeom>
        </p:spPr>
      </p:pic>
      <p:pic>
        <p:nvPicPr>
          <p:cNvPr id="8" name="Picture 7" descr="imagesCA6LL2W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219201"/>
            <a:ext cx="1835376" cy="1371599"/>
          </a:xfrm>
          <a:prstGeom prst="rect">
            <a:avLst/>
          </a:prstGeom>
        </p:spPr>
      </p:pic>
      <p:pic>
        <p:nvPicPr>
          <p:cNvPr id="9" name="Picture 8" descr="imagesCAEBVSS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4800600"/>
            <a:ext cx="2836793" cy="1905000"/>
          </a:xfrm>
          <a:prstGeom prst="rect">
            <a:avLst/>
          </a:prstGeom>
        </p:spPr>
      </p:pic>
      <p:pic>
        <p:nvPicPr>
          <p:cNvPr id="10" name="Picture 9" descr="imagesCAHTN4X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4800600"/>
            <a:ext cx="1600200" cy="1896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411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Vida </a:t>
            </a:r>
            <a:r>
              <a:rPr lang="en-US" b="1" dirty="0" err="1" smtClean="0">
                <a:solidFill>
                  <a:schemeClr val="bg1"/>
                </a:solidFill>
              </a:rPr>
              <a:t>Comunitaria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Testimonio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Apostolico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en-US" b="1" dirty="0" err="1" smtClean="0">
                <a:solidFill>
                  <a:schemeClr val="bg1"/>
                </a:solidFill>
              </a:rPr>
              <a:t>Servivio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Palabra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0" y="990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1219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Mision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Iniciacion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Enviados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imagesCAWL8C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286000"/>
            <a:ext cx="1411339" cy="19091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190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Fuente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838200" y="4267200"/>
            <a:ext cx="152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>
            <a:off x="1219200" y="1600200"/>
            <a:ext cx="838200" cy="533400"/>
          </a:xfrm>
          <a:prstGeom prst="bentArrow">
            <a:avLst>
              <a:gd name="adj1" fmla="val 16964"/>
              <a:gd name="adj2" fmla="val 1964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648200" y="19050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019800" y="2819400"/>
            <a:ext cx="152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1399032"/>
          </a:xfrm>
        </p:spPr>
        <p:txBody>
          <a:bodyPr>
            <a:norm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¿</a:t>
            </a:r>
            <a:r>
              <a:rPr lang="en-US" sz="72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PREGUNTAS</a:t>
            </a:r>
            <a:r>
              <a:rPr lang="en-US" sz="72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?</a:t>
            </a:r>
            <a:endParaRPr lang="en-US" sz="7200" b="1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Content Placeholder 6" descr="sdaf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600200"/>
            <a:ext cx="4190999" cy="313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RICA : </a:t>
            </a:r>
          </a:p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El Camino A La Conversion</a:t>
            </a:r>
            <a:endParaRPr lang="en-US" sz="5400" b="1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del </a:t>
            </a:r>
            <a:r>
              <a:rPr lang="en-US" dirty="0" err="1" smtClean="0"/>
              <a:t>Catecumenado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914400"/>
            <a:ext cx="8610600" cy="5715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IGLESIA PRIMITIVA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Pequeñas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comunidades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Persecucion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martirio</a:t>
            </a:r>
            <a:r>
              <a:rPr lang="en-US" dirty="0" smtClean="0">
                <a:solidFill>
                  <a:schemeClr val="bg1"/>
                </a:solidFill>
              </a:rPr>
              <a:t> a los </a:t>
            </a:r>
            <a:r>
              <a:rPr lang="en-US" dirty="0" err="1" smtClean="0">
                <a:solidFill>
                  <a:schemeClr val="bg1"/>
                </a:solidFill>
              </a:rPr>
              <a:t>cristianos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150-200 D.C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Proceso</a:t>
            </a:r>
            <a:r>
              <a:rPr lang="en-US" dirty="0" smtClean="0">
                <a:solidFill>
                  <a:schemeClr val="bg1"/>
                </a:solidFill>
              </a:rPr>
              <a:t> Formal: El </a:t>
            </a:r>
            <a:r>
              <a:rPr lang="en-US" dirty="0" err="1" smtClean="0">
                <a:solidFill>
                  <a:schemeClr val="bg1"/>
                </a:solidFill>
              </a:rPr>
              <a:t>Catecumado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Conversion de los </a:t>
            </a:r>
            <a:r>
              <a:rPr lang="en-US" dirty="0" err="1" smtClean="0">
                <a:solidFill>
                  <a:schemeClr val="bg1"/>
                </a:solidFill>
              </a:rPr>
              <a:t>paganos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Proclamacion</a:t>
            </a:r>
            <a:r>
              <a:rPr lang="en-US" sz="2600" dirty="0" smtClean="0">
                <a:solidFill>
                  <a:schemeClr val="bg1"/>
                </a:solidFill>
              </a:rPr>
              <a:t> de la Palabra </a:t>
            </a: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Respuesta</a:t>
            </a:r>
            <a:r>
              <a:rPr lang="en-US" sz="2600" dirty="0" smtClean="0">
                <a:solidFill>
                  <a:schemeClr val="bg1"/>
                </a:solidFill>
              </a:rPr>
              <a:t> de la persona: fe y </a:t>
            </a:r>
            <a:r>
              <a:rPr lang="en-US" sz="2600" dirty="0" err="1" smtClean="0">
                <a:solidFill>
                  <a:schemeClr val="bg1"/>
                </a:solidFill>
              </a:rPr>
              <a:t>convenio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Recepcion</a:t>
            </a:r>
            <a:r>
              <a:rPr lang="en-US" sz="2600" dirty="0" smtClean="0">
                <a:solidFill>
                  <a:schemeClr val="bg1"/>
                </a:solidFill>
              </a:rPr>
              <a:t> del </a:t>
            </a:r>
            <a:r>
              <a:rPr lang="en-US" sz="2600" dirty="0" err="1" smtClean="0">
                <a:solidFill>
                  <a:schemeClr val="bg1"/>
                </a:solidFill>
              </a:rPr>
              <a:t>Bautismo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</a:rPr>
              <a:t>incormporacion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Comunion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fraterna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Dimension </a:t>
            </a:r>
            <a:r>
              <a:rPr lang="en-US" sz="2600" dirty="0" err="1" smtClean="0">
                <a:solidFill>
                  <a:schemeClr val="bg1"/>
                </a:solidFill>
              </a:rPr>
              <a:t>Misionera:Apostolado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Testimonios</a:t>
            </a:r>
            <a:r>
              <a:rPr lang="en-US" sz="2600" dirty="0" smtClean="0">
                <a:solidFill>
                  <a:schemeClr val="bg1"/>
                </a:solidFill>
              </a:rPr>
              <a:t>: Tradicion </a:t>
            </a:r>
            <a:r>
              <a:rPr lang="en-US" sz="2600" dirty="0" err="1" smtClean="0">
                <a:solidFill>
                  <a:schemeClr val="bg1"/>
                </a:solidFill>
              </a:rPr>
              <a:t>Apostolica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Siglos</a:t>
            </a:r>
            <a:r>
              <a:rPr lang="en-US" b="1" dirty="0" smtClean="0">
                <a:solidFill>
                  <a:schemeClr val="bg1"/>
                </a:solidFill>
              </a:rPr>
              <a:t> III y IV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Mas </a:t>
            </a:r>
            <a:r>
              <a:rPr lang="en-US" dirty="0" err="1" smtClean="0">
                <a:solidFill>
                  <a:schemeClr val="bg1"/>
                </a:solidFill>
              </a:rPr>
              <a:t>desarrollado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minimo</a:t>
            </a:r>
            <a:r>
              <a:rPr lang="en-US" dirty="0" smtClean="0">
                <a:solidFill>
                  <a:schemeClr val="bg1"/>
                </a:solidFill>
              </a:rPr>
              <a:t> 3 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ños</a:t>
            </a:r>
          </a:p>
          <a:p>
            <a:pPr lvl="1"/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Preparacion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Catecumenal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Celebracion sacramental</a:t>
            </a:r>
          </a:p>
          <a:p>
            <a:pPr lvl="1"/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Ritos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post-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Bautismales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La conversion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Constantino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(315) permite el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Cristianismo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se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pracitique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libremente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, Gran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numero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Candidatos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, pero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poco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control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calidad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cuqrmpUm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2983" y="2011567"/>
            <a:ext cx="3832416" cy="27128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</a:t>
            </a:r>
            <a:r>
              <a:rPr lang="en-US" dirty="0" err="1" smtClean="0"/>
              <a:t>Historia</a:t>
            </a:r>
            <a:r>
              <a:rPr lang="en-US" dirty="0" smtClean="0"/>
              <a:t> del </a:t>
            </a:r>
            <a:r>
              <a:rPr lang="en-US" dirty="0" err="1" smtClean="0"/>
              <a:t>Catecumenado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5105400" cy="5105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Siglo</a:t>
            </a:r>
            <a:r>
              <a:rPr lang="en-US" b="1" dirty="0" smtClean="0">
                <a:solidFill>
                  <a:schemeClr val="bg1"/>
                </a:solidFill>
              </a:rPr>
              <a:t> V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Desintegracion</a:t>
            </a:r>
            <a:r>
              <a:rPr lang="en-US" dirty="0" smtClean="0">
                <a:solidFill>
                  <a:schemeClr val="bg1"/>
                </a:solidFill>
              </a:rPr>
              <a:t> del  </a:t>
            </a:r>
            <a:r>
              <a:rPr lang="en-US" dirty="0" err="1" smtClean="0">
                <a:solidFill>
                  <a:schemeClr val="bg1"/>
                </a:solidFill>
              </a:rPr>
              <a:t>Catecumenado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debido</a:t>
            </a:r>
            <a:r>
              <a:rPr lang="en-US" dirty="0" smtClean="0">
                <a:solidFill>
                  <a:schemeClr val="bg1"/>
                </a:solidFill>
              </a:rPr>
              <a:t> a la </a:t>
            </a:r>
            <a:r>
              <a:rPr lang="en-US" dirty="0" err="1" smtClean="0">
                <a:solidFill>
                  <a:schemeClr val="bg1"/>
                </a:solidFill>
              </a:rPr>
              <a:t>gran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cantidad</a:t>
            </a:r>
            <a:r>
              <a:rPr lang="en-US" dirty="0" smtClean="0">
                <a:solidFill>
                  <a:schemeClr val="bg1"/>
                </a:solidFill>
              </a:rPr>
              <a:t> de personas que </a:t>
            </a:r>
            <a:r>
              <a:rPr lang="en-US" dirty="0" err="1" smtClean="0">
                <a:solidFill>
                  <a:schemeClr val="bg1"/>
                </a:solidFill>
              </a:rPr>
              <a:t>quieren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bautizarse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Siglo</a:t>
            </a:r>
            <a:r>
              <a:rPr lang="en-US" b="1" dirty="0" smtClean="0">
                <a:solidFill>
                  <a:schemeClr val="bg1"/>
                </a:solidFill>
              </a:rPr>
              <a:t> VI-XVI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Progresiva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Decadencia</a:t>
            </a:r>
            <a:r>
              <a:rPr lang="en-US" dirty="0" smtClean="0">
                <a:solidFill>
                  <a:schemeClr val="bg1"/>
                </a:solidFill>
              </a:rPr>
              <a:t>: Crisis de </a:t>
            </a:r>
            <a:r>
              <a:rPr lang="en-US" dirty="0" err="1" smtClean="0">
                <a:solidFill>
                  <a:schemeClr val="bg1"/>
                </a:solidFill>
              </a:rPr>
              <a:t>Iniciacion</a:t>
            </a:r>
            <a:r>
              <a:rPr lang="en-US" dirty="0" smtClean="0">
                <a:solidFill>
                  <a:schemeClr val="bg1"/>
                </a:solidFill>
              </a:rPr>
              <a:t> Cristiana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catequesis</a:t>
            </a:r>
            <a:r>
              <a:rPr lang="en-US" dirty="0" smtClean="0">
                <a:solidFill>
                  <a:schemeClr val="bg1"/>
                </a:solidFill>
              </a:rPr>
              <a:t> solo de 40 </a:t>
            </a:r>
            <a:r>
              <a:rPr lang="en-US" dirty="0" err="1" smtClean="0">
                <a:solidFill>
                  <a:schemeClr val="bg1"/>
                </a:solidFill>
              </a:rPr>
              <a:t>dias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desaparese</a:t>
            </a:r>
            <a:r>
              <a:rPr lang="en-US" dirty="0" smtClean="0">
                <a:solidFill>
                  <a:schemeClr val="bg1"/>
                </a:solidFill>
              </a:rPr>
              <a:t> en el </a:t>
            </a:r>
            <a:r>
              <a:rPr lang="en-US" dirty="0" err="1" smtClean="0">
                <a:solidFill>
                  <a:schemeClr val="bg1"/>
                </a:solidFill>
              </a:rPr>
              <a:t>siglo</a:t>
            </a:r>
            <a:r>
              <a:rPr lang="en-US" dirty="0" smtClean="0">
                <a:solidFill>
                  <a:schemeClr val="bg1"/>
                </a:solidFill>
              </a:rPr>
              <a:t> VII.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Solo </a:t>
            </a:r>
            <a:r>
              <a:rPr lang="en-US" dirty="0" err="1" smtClean="0">
                <a:solidFill>
                  <a:schemeClr val="bg1"/>
                </a:solidFill>
              </a:rPr>
              <a:t>Platicas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prebautismales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Cristiandad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sacramentalista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sin </a:t>
            </a:r>
            <a:r>
              <a:rPr lang="en-US" sz="2600" dirty="0" err="1" smtClean="0">
                <a:solidFill>
                  <a:schemeClr val="bg1"/>
                </a:solidFill>
              </a:rPr>
              <a:t>evangelizacion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ni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catequesis</a:t>
            </a:r>
            <a:r>
              <a:rPr lang="en-US" sz="2600" dirty="0" smtClean="0">
                <a:solidFill>
                  <a:schemeClr val="bg1"/>
                </a:solidFill>
              </a:rPr>
              <a:t>; </a:t>
            </a:r>
            <a:r>
              <a:rPr lang="en-US" sz="2600" dirty="0" err="1" smtClean="0">
                <a:solidFill>
                  <a:schemeClr val="bg1"/>
                </a:solidFill>
              </a:rPr>
              <a:t>generando</a:t>
            </a:r>
            <a:r>
              <a:rPr lang="en-US" sz="2600" dirty="0" smtClean="0">
                <a:solidFill>
                  <a:schemeClr val="bg1"/>
                </a:solidFill>
              </a:rPr>
              <a:t> “</a:t>
            </a:r>
            <a:r>
              <a:rPr lang="en-US" sz="2600" dirty="0" err="1" smtClean="0">
                <a:solidFill>
                  <a:schemeClr val="bg1"/>
                </a:solidFill>
              </a:rPr>
              <a:t>Bautizados</a:t>
            </a:r>
            <a:r>
              <a:rPr lang="en-US" sz="2600" dirty="0" smtClean="0">
                <a:solidFill>
                  <a:schemeClr val="bg1"/>
                </a:solidFill>
              </a:rPr>
              <a:t> NO </a:t>
            </a:r>
            <a:r>
              <a:rPr lang="en-US" sz="2600" dirty="0" err="1" smtClean="0">
                <a:solidFill>
                  <a:schemeClr val="bg1"/>
                </a:solidFill>
              </a:rPr>
              <a:t>Evangelizados</a:t>
            </a:r>
            <a:r>
              <a:rPr lang="en-US" sz="2600" dirty="0" smtClean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Siglo</a:t>
            </a:r>
            <a:r>
              <a:rPr lang="en-US" b="1" dirty="0" smtClean="0">
                <a:solidFill>
                  <a:schemeClr val="bg1"/>
                </a:solidFill>
              </a:rPr>
              <a:t> XX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Reactivacion</a:t>
            </a:r>
            <a:r>
              <a:rPr lang="en-US" dirty="0" smtClean="0">
                <a:solidFill>
                  <a:schemeClr val="bg1"/>
                </a:solidFill>
              </a:rPr>
              <a:t> de la </a:t>
            </a:r>
            <a:r>
              <a:rPr lang="en-US" dirty="0" err="1" smtClean="0">
                <a:solidFill>
                  <a:schemeClr val="bg1"/>
                </a:solidFill>
              </a:rPr>
              <a:t>estructura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Catecumenado</a:t>
            </a:r>
            <a:r>
              <a:rPr lang="en-US" dirty="0" smtClean="0">
                <a:solidFill>
                  <a:schemeClr val="bg1"/>
                </a:solidFill>
              </a:rPr>
              <a:t>  en Africa y </a:t>
            </a:r>
            <a:r>
              <a:rPr lang="en-US" dirty="0" err="1" smtClean="0">
                <a:solidFill>
                  <a:schemeClr val="bg1"/>
                </a:solidFill>
              </a:rPr>
              <a:t>Fracia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cuqrmpUm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362200"/>
            <a:ext cx="3886200" cy="28585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6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Historia</a:t>
            </a:r>
            <a:r>
              <a:rPr lang="en-US" dirty="0" smtClean="0"/>
              <a:t> del </a:t>
            </a:r>
            <a:r>
              <a:rPr lang="en-US" dirty="0" err="1" smtClean="0"/>
              <a:t>Catecumenado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7912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Siglo</a:t>
            </a:r>
            <a:r>
              <a:rPr lang="en-US" b="1" dirty="0" smtClean="0">
                <a:solidFill>
                  <a:schemeClr val="bg1"/>
                </a:solidFill>
              </a:rPr>
              <a:t> XX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necesidad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respuesta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contexto</a:t>
            </a:r>
            <a:r>
              <a:rPr lang="en-US" dirty="0" smtClean="0">
                <a:solidFill>
                  <a:schemeClr val="bg1"/>
                </a:solidFill>
              </a:rPr>
              <a:t> socio-</a:t>
            </a:r>
            <a:r>
              <a:rPr lang="en-US" dirty="0" err="1" smtClean="0">
                <a:solidFill>
                  <a:schemeClr val="bg1"/>
                </a:solidFill>
              </a:rPr>
              <a:t>religioso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emergente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Concilio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Vaticano</a:t>
            </a:r>
            <a:r>
              <a:rPr lang="en-US" b="1" dirty="0" smtClean="0">
                <a:solidFill>
                  <a:schemeClr val="bg1"/>
                </a:solidFill>
              </a:rPr>
              <a:t> II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Aprovo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restauracion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Catecumenado</a:t>
            </a:r>
            <a:r>
              <a:rPr lang="en-US" dirty="0" smtClean="0">
                <a:solidFill>
                  <a:schemeClr val="bg1"/>
                </a:solidFill>
              </a:rPr>
              <a:t> para la Iglesia.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 1966 el </a:t>
            </a:r>
            <a:r>
              <a:rPr lang="en-US" dirty="0" err="1" smtClean="0">
                <a:solidFill>
                  <a:schemeClr val="bg1"/>
                </a:solidFill>
              </a:rPr>
              <a:t>Rito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Provicional</a:t>
            </a:r>
            <a:r>
              <a:rPr lang="en-US" dirty="0" smtClean="0">
                <a:solidFill>
                  <a:schemeClr val="bg1"/>
                </a:solidFill>
              </a:rPr>
              <a:t> y 1969 se </a:t>
            </a:r>
            <a:r>
              <a:rPr lang="en-US" dirty="0" err="1" smtClean="0">
                <a:solidFill>
                  <a:schemeClr val="bg1"/>
                </a:solidFill>
              </a:rPr>
              <a:t>desarrollo</a:t>
            </a:r>
            <a:r>
              <a:rPr lang="en-US" dirty="0" smtClean="0">
                <a:solidFill>
                  <a:schemeClr val="bg1"/>
                </a:solidFill>
              </a:rPr>
              <a:t> un </a:t>
            </a:r>
            <a:r>
              <a:rPr lang="en-US" dirty="0" err="1" smtClean="0">
                <a:solidFill>
                  <a:schemeClr val="bg1"/>
                </a:solidFill>
              </a:rPr>
              <a:t>borrador</a:t>
            </a:r>
            <a:r>
              <a:rPr lang="en-US" dirty="0" smtClean="0">
                <a:solidFill>
                  <a:schemeClr val="bg1"/>
                </a:solidFill>
              </a:rPr>
              <a:t> como </a:t>
            </a:r>
            <a:r>
              <a:rPr lang="en-US" dirty="0" err="1" smtClean="0">
                <a:solidFill>
                  <a:schemeClr val="bg1"/>
                </a:solidFill>
              </a:rPr>
              <a:t>experimento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 1972 se </a:t>
            </a:r>
            <a:r>
              <a:rPr lang="en-US" dirty="0" err="1" smtClean="0">
                <a:solidFill>
                  <a:schemeClr val="bg1"/>
                </a:solidFill>
              </a:rPr>
              <a:t>promulgo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Orden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Iniciacion</a:t>
            </a:r>
            <a:r>
              <a:rPr lang="en-US" dirty="0" smtClean="0">
                <a:solidFill>
                  <a:schemeClr val="bg1"/>
                </a:solidFill>
              </a:rPr>
              <a:t> Cristiana para </a:t>
            </a:r>
            <a:r>
              <a:rPr lang="en-US" dirty="0" err="1" smtClean="0">
                <a:solidFill>
                  <a:schemeClr val="bg1"/>
                </a:solidFill>
              </a:rPr>
              <a:t>Adultos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1974 </a:t>
            </a:r>
            <a:r>
              <a:rPr lang="en-US" dirty="0" smtClean="0">
                <a:solidFill>
                  <a:schemeClr val="bg1"/>
                </a:solidFill>
              </a:rPr>
              <a:t>Su </a:t>
            </a:r>
            <a:r>
              <a:rPr lang="en-US" dirty="0" err="1" smtClean="0">
                <a:solidFill>
                  <a:schemeClr val="bg1"/>
                </a:solidFill>
              </a:rPr>
              <a:t>traducion</a:t>
            </a:r>
            <a:r>
              <a:rPr lang="en-US" dirty="0" smtClean="0">
                <a:solidFill>
                  <a:schemeClr val="bg1"/>
                </a:solidFill>
              </a:rPr>
              <a:t> al ingles.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1986</a:t>
            </a:r>
            <a:r>
              <a:rPr lang="en-US" dirty="0" smtClean="0">
                <a:solidFill>
                  <a:schemeClr val="bg1"/>
                </a:solidFill>
              </a:rPr>
              <a:t> USCCB </a:t>
            </a:r>
            <a:r>
              <a:rPr lang="en-US" dirty="0" err="1" smtClean="0">
                <a:solidFill>
                  <a:schemeClr val="bg1"/>
                </a:solidFill>
              </a:rPr>
              <a:t>aprobaron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cambios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rito</a:t>
            </a:r>
            <a:r>
              <a:rPr lang="en-US" dirty="0" smtClean="0">
                <a:solidFill>
                  <a:schemeClr val="bg1"/>
                </a:solidFill>
              </a:rPr>
              <a:t> y la </a:t>
            </a:r>
            <a:r>
              <a:rPr lang="en-US" dirty="0" err="1" smtClean="0">
                <a:solidFill>
                  <a:schemeClr val="bg1"/>
                </a:solidFill>
              </a:rPr>
              <a:t>implementacion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Catecumenado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i="1" dirty="0" err="1" smtClean="0">
                <a:solidFill>
                  <a:schemeClr val="bg1"/>
                </a:solidFill>
              </a:rPr>
              <a:t>Septimebre</a:t>
            </a:r>
            <a:r>
              <a:rPr lang="en-US" b="1" i="1" dirty="0" smtClean="0">
                <a:solidFill>
                  <a:schemeClr val="bg1"/>
                </a:solidFill>
              </a:rPr>
              <a:t> 1988  </a:t>
            </a:r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implementacio</a:t>
            </a:r>
            <a:r>
              <a:rPr lang="en-US" dirty="0" smtClean="0">
                <a:solidFill>
                  <a:schemeClr val="bg1"/>
                </a:solidFill>
              </a:rPr>
              <a:t> del RICA es </a:t>
            </a:r>
            <a:r>
              <a:rPr lang="en-US" dirty="0" err="1" smtClean="0">
                <a:solidFill>
                  <a:schemeClr val="bg1"/>
                </a:solidFill>
              </a:rPr>
              <a:t>oblicatorio</a:t>
            </a:r>
            <a:r>
              <a:rPr lang="en-US" dirty="0" smtClean="0">
                <a:solidFill>
                  <a:schemeClr val="bg1"/>
                </a:solidFill>
              </a:rPr>
              <a:t> en los Estado Unidos.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i="1" dirty="0" err="1" smtClean="0">
                <a:solidFill>
                  <a:schemeClr val="bg1"/>
                </a:solidFill>
              </a:rPr>
              <a:t>Septiembre</a:t>
            </a:r>
            <a:r>
              <a:rPr lang="en-US" b="1" i="1" dirty="0" smtClean="0">
                <a:solidFill>
                  <a:schemeClr val="bg1"/>
                </a:solidFill>
              </a:rPr>
              <a:t> 1990  </a:t>
            </a:r>
            <a:r>
              <a:rPr lang="en-US" dirty="0" smtClean="0">
                <a:solidFill>
                  <a:schemeClr val="bg1"/>
                </a:solidFill>
              </a:rPr>
              <a:t>USCCB </a:t>
            </a:r>
            <a:r>
              <a:rPr lang="en-US" dirty="0" err="1" smtClean="0">
                <a:solidFill>
                  <a:schemeClr val="bg1"/>
                </a:solidFill>
              </a:rPr>
              <a:t>aprueba</a:t>
            </a:r>
            <a:r>
              <a:rPr lang="en-US" dirty="0" smtClean="0">
                <a:solidFill>
                  <a:schemeClr val="bg1"/>
                </a:solidFill>
              </a:rPr>
              <a:t> el RICA en </a:t>
            </a:r>
            <a:r>
              <a:rPr lang="en-US" dirty="0" err="1" smtClean="0">
                <a:solidFill>
                  <a:schemeClr val="bg1"/>
                </a:solidFill>
              </a:rPr>
              <a:t>esp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añol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 y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obligatorio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en 1991.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magesCASAVHE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2438400"/>
            <a:ext cx="3300642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Quién es Quién en el RICA</a:t>
            </a:r>
            <a:br>
              <a:rPr lang="es-E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60198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900" b="1" dirty="0" err="1" smtClean="0">
                <a:solidFill>
                  <a:schemeClr val="bg1"/>
                </a:solidFill>
              </a:rPr>
              <a:t>Candidato</a:t>
            </a:r>
            <a:r>
              <a:rPr lang="en-US" sz="2900" b="1" dirty="0" smtClean="0">
                <a:solidFill>
                  <a:schemeClr val="bg1"/>
                </a:solidFill>
              </a:rPr>
              <a:t>(a)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Es la persona que está bautizada pero que no han </a:t>
            </a:r>
            <a:r>
              <a:rPr lang="es-ES" dirty="0" err="1" smtClean="0">
                <a:solidFill>
                  <a:schemeClr val="bg1"/>
                </a:solidFill>
              </a:rPr>
              <a:t>resibido</a:t>
            </a:r>
            <a:r>
              <a:rPr lang="es-ES" dirty="0" smtClean="0">
                <a:solidFill>
                  <a:schemeClr val="bg1"/>
                </a:solidFill>
              </a:rPr>
              <a:t> los sacramentos de </a:t>
            </a:r>
            <a:r>
              <a:rPr lang="es-ES" u="sng" dirty="0" err="1" smtClean="0">
                <a:solidFill>
                  <a:schemeClr val="bg1"/>
                </a:solidFill>
              </a:rPr>
              <a:t>Comunio</a:t>
            </a:r>
            <a:r>
              <a:rPr lang="es-ES" u="sng" dirty="0" smtClean="0">
                <a:solidFill>
                  <a:schemeClr val="bg1"/>
                </a:solidFill>
              </a:rPr>
              <a:t> y </a:t>
            </a:r>
            <a:r>
              <a:rPr lang="es-ES" u="sng" dirty="0" err="1" smtClean="0">
                <a:solidFill>
                  <a:schemeClr val="bg1"/>
                </a:solidFill>
              </a:rPr>
              <a:t>Cionfirmacion</a:t>
            </a:r>
            <a:r>
              <a:rPr lang="es-ES" u="sng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sz="2600" dirty="0" smtClean="0">
                <a:solidFill>
                  <a:schemeClr val="bg1"/>
                </a:solidFill>
              </a:rPr>
              <a:t>Durante el catecumenado se le llamada </a:t>
            </a:r>
            <a:r>
              <a:rPr lang="en-US" sz="2600" u="sng" dirty="0" err="1" smtClean="0">
                <a:solidFill>
                  <a:schemeClr val="bg1"/>
                </a:solidFill>
              </a:rPr>
              <a:t>candidato</a:t>
            </a:r>
            <a:r>
              <a:rPr lang="en-US" sz="2600" u="sng" dirty="0" smtClean="0">
                <a:solidFill>
                  <a:schemeClr val="bg1"/>
                </a:solidFill>
              </a:rPr>
              <a:t>(a).</a:t>
            </a:r>
          </a:p>
          <a:p>
            <a:endParaRPr lang="en-US" sz="2900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900" b="1" dirty="0" err="1" smtClean="0">
                <a:solidFill>
                  <a:schemeClr val="bg1"/>
                </a:solidFill>
              </a:rPr>
              <a:t>Catecúmeno</a:t>
            </a:r>
            <a:r>
              <a:rPr lang="en-US" sz="2900" b="1" dirty="0" smtClean="0">
                <a:solidFill>
                  <a:schemeClr val="bg1"/>
                </a:solidFill>
              </a:rPr>
              <a:t>(a)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Es la persona que </a:t>
            </a:r>
            <a:r>
              <a:rPr lang="es-ES" i="1" u="sng" dirty="0" smtClean="0">
                <a:solidFill>
                  <a:schemeClr val="bg1"/>
                </a:solidFill>
              </a:rPr>
              <a:t>nunca ha sido bautizada </a:t>
            </a:r>
            <a:r>
              <a:rPr lang="es-ES" dirty="0" smtClean="0">
                <a:solidFill>
                  <a:schemeClr val="bg1"/>
                </a:solidFill>
              </a:rPr>
              <a:t>y que se esta preparando para la </a:t>
            </a:r>
            <a:r>
              <a:rPr lang="es-ES" dirty="0" err="1" smtClean="0">
                <a:solidFill>
                  <a:schemeClr val="bg1"/>
                </a:solidFill>
              </a:rPr>
              <a:t>iniciacion</a:t>
            </a:r>
            <a:r>
              <a:rPr lang="es-ES" dirty="0" smtClean="0">
                <a:solidFill>
                  <a:schemeClr val="bg1"/>
                </a:solidFill>
              </a:rPr>
              <a:t> cristiana (Bautizo, </a:t>
            </a:r>
            <a:r>
              <a:rPr lang="es-ES" dirty="0" err="1" smtClean="0">
                <a:solidFill>
                  <a:schemeClr val="bg1"/>
                </a:solidFill>
              </a:rPr>
              <a:t>Confirmacion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Comunion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sz="2600" dirty="0" smtClean="0">
                <a:solidFill>
                  <a:schemeClr val="bg1"/>
                </a:solidFill>
              </a:rPr>
              <a:t>Durante el catecumenado, s</a:t>
            </a:r>
            <a:r>
              <a:rPr lang="en-US" sz="2600" dirty="0" smtClean="0">
                <a:solidFill>
                  <a:schemeClr val="bg1"/>
                </a:solidFill>
              </a:rPr>
              <a:t>e le llama </a:t>
            </a:r>
            <a:r>
              <a:rPr lang="en-US" sz="2600" u="sng" dirty="0" err="1" smtClean="0">
                <a:solidFill>
                  <a:schemeClr val="bg1"/>
                </a:solidFill>
              </a:rPr>
              <a:t>catecúmeno</a:t>
            </a:r>
            <a:r>
              <a:rPr lang="en-US" sz="2600" u="sng" dirty="0" smtClean="0">
                <a:solidFill>
                  <a:schemeClr val="bg1"/>
                </a:solidFill>
              </a:rPr>
              <a:t>.</a:t>
            </a: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900" b="1" dirty="0" err="1" smtClean="0">
                <a:solidFill>
                  <a:schemeClr val="bg1"/>
                </a:solidFill>
              </a:rPr>
              <a:t>Elegidos</a:t>
            </a:r>
            <a:endParaRPr lang="en-US" sz="2900" b="1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Son las personas que se preparan para pertenecer a la Iglesia. 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sz="2600" dirty="0" smtClean="0">
                <a:solidFill>
                  <a:schemeClr val="bg1"/>
                </a:solidFill>
              </a:rPr>
              <a:t>A los catecúmenos se les llama </a:t>
            </a:r>
            <a:r>
              <a:rPr lang="es-ES" sz="2600" u="sng" dirty="0" smtClean="0">
                <a:solidFill>
                  <a:schemeClr val="bg1"/>
                </a:solidFill>
              </a:rPr>
              <a:t>elegidos</a:t>
            </a:r>
            <a:r>
              <a:rPr lang="es-ES" sz="2600" dirty="0" smtClean="0">
                <a:solidFill>
                  <a:schemeClr val="bg1"/>
                </a:solidFill>
              </a:rPr>
              <a:t> después del </a:t>
            </a:r>
            <a:r>
              <a:rPr lang="es-ES" sz="2600" i="1" u="sng" dirty="0" smtClean="0">
                <a:solidFill>
                  <a:schemeClr val="bg1"/>
                </a:solidFill>
              </a:rPr>
              <a:t>Rito de elección </a:t>
            </a:r>
            <a:r>
              <a:rPr lang="es-ES" sz="2600" dirty="0" smtClean="0">
                <a:solidFill>
                  <a:schemeClr val="bg1"/>
                </a:solidFill>
              </a:rPr>
              <a:t>que se </a:t>
            </a:r>
            <a:r>
              <a:rPr lang="en-US" sz="2600" dirty="0" err="1" smtClean="0">
                <a:solidFill>
                  <a:schemeClr val="bg1"/>
                </a:solidFill>
              </a:rPr>
              <a:t>realiza</a:t>
            </a:r>
            <a:r>
              <a:rPr lang="en-US" sz="2600" dirty="0" smtClean="0">
                <a:solidFill>
                  <a:schemeClr val="bg1"/>
                </a:solidFill>
              </a:rPr>
              <a:t> en la </a:t>
            </a:r>
            <a:r>
              <a:rPr lang="en-US" sz="2600" dirty="0" err="1" smtClean="0">
                <a:solidFill>
                  <a:schemeClr val="bg1"/>
                </a:solidFill>
              </a:rPr>
              <a:t>Cuaresma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sCAFX5R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2286000"/>
            <a:ext cx="2667000" cy="280095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Quién es Quién en el RICA</a:t>
            </a:r>
            <a:br>
              <a:rPr lang="es-E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1"/>
            <a:ext cx="48768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Espónsor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Es la persona que </a:t>
            </a:r>
            <a:r>
              <a:rPr lang="es-ES" sz="2400" dirty="0" err="1" smtClean="0">
                <a:solidFill>
                  <a:schemeClr val="bg1"/>
                </a:solidFill>
              </a:rPr>
              <a:t>acopaña</a:t>
            </a:r>
            <a:r>
              <a:rPr lang="es-ES" sz="2400" dirty="0" smtClean="0">
                <a:solidFill>
                  <a:schemeClr val="bg1"/>
                </a:solidFill>
              </a:rPr>
              <a:t> y apoya a un </a:t>
            </a:r>
            <a:r>
              <a:rPr lang="es-ES" sz="2400" u="sng" dirty="0" smtClean="0">
                <a:solidFill>
                  <a:schemeClr val="bg1"/>
                </a:solidFill>
              </a:rPr>
              <a:t>candidato </a:t>
            </a:r>
            <a:r>
              <a:rPr lang="en-US" sz="2400" u="sng" dirty="0" smtClean="0">
                <a:solidFill>
                  <a:schemeClr val="bg1"/>
                </a:solidFill>
              </a:rPr>
              <a:t>o </a:t>
            </a:r>
            <a:r>
              <a:rPr lang="en-US" sz="2400" u="sng" dirty="0" err="1" smtClean="0">
                <a:solidFill>
                  <a:schemeClr val="bg1"/>
                </a:solidFill>
              </a:rPr>
              <a:t>catecúmeno</a:t>
            </a:r>
            <a:endParaRPr lang="en-US" sz="2400" u="sng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Simpatizantes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Son las personas que expresan interés en conocer más sobre la fe católica durante la etapa de </a:t>
            </a:r>
            <a:r>
              <a:rPr lang="en-US" sz="2400" dirty="0" err="1" smtClean="0">
                <a:solidFill>
                  <a:schemeClr val="bg1"/>
                </a:solidFill>
              </a:rPr>
              <a:t>preevangelización</a:t>
            </a:r>
            <a:r>
              <a:rPr lang="en-US" sz="2400" dirty="0" smtClean="0">
                <a:solidFill>
                  <a:schemeClr val="bg1"/>
                </a:solidFill>
              </a:rPr>
              <a:t> del RICA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Neófito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Es una persona nueva que se bautiza y que entra en la comunidad de la Iglesia.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Content Placeholder 15" descr="imagesCA801E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438400"/>
            <a:ext cx="3662314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 smtClean="0"/>
              <a:t>Que es el RICA?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83058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 RICA se </a:t>
            </a:r>
            <a:r>
              <a:rPr lang="en-US" dirty="0" err="1" smtClean="0">
                <a:solidFill>
                  <a:schemeClr val="bg1"/>
                </a:solidFill>
              </a:rPr>
              <a:t>trata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principalmente</a:t>
            </a:r>
            <a:r>
              <a:rPr lang="en-US" dirty="0" smtClean="0">
                <a:solidFill>
                  <a:schemeClr val="bg1"/>
                </a:solidFill>
              </a:rPr>
              <a:t> de un </a:t>
            </a:r>
            <a:r>
              <a:rPr lang="en-US" dirty="0" err="1" smtClean="0">
                <a:solidFill>
                  <a:schemeClr val="bg1"/>
                </a:solidFill>
              </a:rPr>
              <a:t>proceso</a:t>
            </a:r>
            <a:r>
              <a:rPr lang="en-US" dirty="0" smtClean="0">
                <a:solidFill>
                  <a:schemeClr val="bg1"/>
                </a:solidFill>
              </a:rPr>
              <a:t> de CONVERSION,  y no nada </a:t>
            </a:r>
            <a:r>
              <a:rPr lang="en-US" dirty="0" err="1" smtClean="0">
                <a:solidFill>
                  <a:schemeClr val="bg1"/>
                </a:solidFill>
              </a:rPr>
              <a:t>mas</a:t>
            </a:r>
            <a:r>
              <a:rPr lang="en-US" dirty="0" smtClean="0">
                <a:solidFill>
                  <a:schemeClr val="bg1"/>
                </a:solidFill>
              </a:rPr>
              <a:t> de aprender </a:t>
            </a:r>
            <a:r>
              <a:rPr lang="en-US" dirty="0" err="1" smtClean="0">
                <a:solidFill>
                  <a:schemeClr val="bg1"/>
                </a:solidFill>
              </a:rPr>
              <a:t>dotrinas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Catecismo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 </a:t>
            </a:r>
            <a:r>
              <a:rPr lang="en-US" dirty="0" err="1" smtClean="0">
                <a:solidFill>
                  <a:schemeClr val="bg1"/>
                </a:solidFill>
              </a:rPr>
              <a:t>transformacion</a:t>
            </a:r>
            <a:r>
              <a:rPr lang="en-US" dirty="0" smtClean="0">
                <a:solidFill>
                  <a:schemeClr val="bg1"/>
                </a:solidFill>
              </a:rPr>
              <a:t> y no </a:t>
            </a:r>
            <a:r>
              <a:rPr lang="en-US" dirty="0" err="1" smtClean="0">
                <a:solidFill>
                  <a:schemeClr val="bg1"/>
                </a:solidFill>
              </a:rPr>
              <a:t>formacion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 </a:t>
            </a:r>
            <a:r>
              <a:rPr lang="en-US" dirty="0" err="1" smtClean="0">
                <a:solidFill>
                  <a:schemeClr val="bg1"/>
                </a:solidFill>
              </a:rPr>
              <a:t>relacion</a:t>
            </a:r>
            <a:r>
              <a:rPr lang="en-US" dirty="0" smtClean="0">
                <a:solidFill>
                  <a:schemeClr val="bg1"/>
                </a:solidFill>
              </a:rPr>
              <a:t> y no dogma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imagesCASSVSQ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4191000"/>
            <a:ext cx="3276600" cy="221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91000"/>
            <a:ext cx="2209800" cy="2209800"/>
          </a:xfrm>
          <a:prstGeom prst="rect">
            <a:avLst/>
          </a:prstGeom>
        </p:spPr>
      </p:pic>
      <p:pic>
        <p:nvPicPr>
          <p:cNvPr id="13" name="Picture 12" descr="imagesCAR8OY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191000"/>
            <a:ext cx="205288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es el 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43400" cy="4602163"/>
          </a:xfrm>
        </p:spPr>
        <p:txBody>
          <a:bodyPr>
            <a:normAutofit fontScale="70000" lnSpcReduction="20000"/>
          </a:bodyPr>
          <a:lstStyle/>
          <a:p>
            <a:r>
              <a:rPr lang="es-ES" i="1" dirty="0" smtClean="0">
                <a:solidFill>
                  <a:schemeClr val="bg1"/>
                </a:solidFill>
              </a:rPr>
              <a:t>Es un </a:t>
            </a:r>
            <a:r>
              <a:rPr lang="es-ES" b="1" i="1" dirty="0" smtClean="0">
                <a:solidFill>
                  <a:schemeClr val="bg1"/>
                </a:solidFill>
              </a:rPr>
              <a:t>CAMINO de FE</a:t>
            </a:r>
          </a:p>
          <a:p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Proceso individual: los adultos </a:t>
            </a:r>
            <a:r>
              <a:rPr lang="es-ES" i="1" u="sng" dirty="0" smtClean="0">
                <a:solidFill>
                  <a:schemeClr val="bg1"/>
                </a:solidFill>
              </a:rPr>
              <a:t>al oír el anuncio</a:t>
            </a:r>
            <a:r>
              <a:rPr lang="es-ES" i="1" dirty="0" smtClean="0">
                <a:solidFill>
                  <a:schemeClr val="bg1"/>
                </a:solidFill>
              </a:rPr>
              <a:t> del misterio de Cristo, </a:t>
            </a:r>
          </a:p>
          <a:p>
            <a:pPr>
              <a:buNone/>
            </a:pP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y bajo la acción </a:t>
            </a:r>
            <a:r>
              <a:rPr lang="es-ES" i="1" u="sng" dirty="0" smtClean="0">
                <a:solidFill>
                  <a:schemeClr val="bg1"/>
                </a:solidFill>
              </a:rPr>
              <a:t>del Espíritu Santo</a:t>
            </a:r>
            <a:r>
              <a:rPr lang="es-ES" i="1" dirty="0" smtClean="0">
                <a:solidFill>
                  <a:schemeClr val="bg1"/>
                </a:solidFill>
              </a:rPr>
              <a:t> en sus </a:t>
            </a:r>
            <a:r>
              <a:rPr lang="en-US" i="1" dirty="0" err="1" smtClean="0">
                <a:solidFill>
                  <a:schemeClr val="bg1"/>
                </a:solidFill>
              </a:rPr>
              <a:t>corazones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b="1" i="1" dirty="0" err="1" smtClean="0">
                <a:solidFill>
                  <a:schemeClr val="bg1"/>
                </a:solidFill>
              </a:rPr>
              <a:t>consciente</a:t>
            </a:r>
            <a:r>
              <a:rPr lang="en-US" b="1" i="1" dirty="0" smtClean="0">
                <a:solidFill>
                  <a:schemeClr val="bg1"/>
                </a:solidFill>
              </a:rPr>
              <a:t> y </a:t>
            </a:r>
            <a:r>
              <a:rPr lang="en-US" b="1" i="1" dirty="0" err="1" smtClean="0">
                <a:solidFill>
                  <a:schemeClr val="bg1"/>
                </a:solidFill>
              </a:rPr>
              <a:t>libremente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s-ES" b="1" i="1" dirty="0" smtClean="0">
                <a:solidFill>
                  <a:schemeClr val="bg1"/>
                </a:solidFill>
              </a:rPr>
              <a:t>buscan al Dios vivo y emprenden el camino de la fe y de la conversión. </a:t>
            </a:r>
            <a:r>
              <a:rPr lang="en-US" i="1" dirty="0" smtClean="0">
                <a:solidFill>
                  <a:schemeClr val="bg1"/>
                </a:solidFill>
              </a:rPr>
              <a:t>(RICA 1)</a:t>
            </a:r>
          </a:p>
          <a:p>
            <a:pPr>
              <a:buNone/>
            </a:pP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Proceso </a:t>
            </a:r>
            <a:r>
              <a:rPr lang="es-ES" i="1" u="sng" dirty="0" smtClean="0">
                <a:solidFill>
                  <a:schemeClr val="bg1"/>
                </a:solidFill>
              </a:rPr>
              <a:t>gradual </a:t>
            </a:r>
            <a:r>
              <a:rPr lang="es-ES" i="1" dirty="0" smtClean="0">
                <a:solidFill>
                  <a:schemeClr val="bg1"/>
                </a:solidFill>
              </a:rPr>
              <a:t>que </a:t>
            </a:r>
            <a:r>
              <a:rPr lang="es-ES" i="1" dirty="0" err="1" smtClean="0">
                <a:solidFill>
                  <a:schemeClr val="bg1"/>
                </a:solidFill>
              </a:rPr>
              <a:t>desplega</a:t>
            </a:r>
            <a:r>
              <a:rPr lang="es-ES" i="1" dirty="0" smtClean="0">
                <a:solidFill>
                  <a:schemeClr val="bg1"/>
                </a:solidFill>
              </a:rPr>
              <a:t> los misterios de la fe, la cual tiene lugar dentro de la comunidad (RICA 4)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he+Second+Mile_2P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133600"/>
            <a:ext cx="4336789" cy="2894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1198</TotalTime>
  <Words>1469</Words>
  <Application>Microsoft Office PowerPoint</Application>
  <PresentationFormat>Presentación en pantalla (4:3)</PresentationFormat>
  <Paragraphs>305</Paragraphs>
  <Slides>27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Verve</vt:lpstr>
      <vt:lpstr>Rito de Iniciacion Cristiana de Adultos</vt:lpstr>
      <vt:lpstr>Vision del RICA</vt:lpstr>
      <vt:lpstr> Breve Historia del Catecumenado</vt:lpstr>
      <vt:lpstr> …Historia del Catecumenado</vt:lpstr>
      <vt:lpstr> Historia del Catecumenado</vt:lpstr>
      <vt:lpstr>Quién es Quién en el RICA </vt:lpstr>
      <vt:lpstr>Quién es Quién en el RICA </vt:lpstr>
      <vt:lpstr>Que es el RICA?</vt:lpstr>
      <vt:lpstr>Que es el RICA?</vt:lpstr>
      <vt:lpstr>¿Qué es el RICA? </vt:lpstr>
      <vt:lpstr>Periodos o Etapas del RICA</vt:lpstr>
      <vt:lpstr>CAMINO POR RECORRER</vt:lpstr>
      <vt:lpstr>Preocatecumado y Evangelizacion</vt:lpstr>
      <vt:lpstr>#1 Paso RITO DE ACEPTACION</vt:lpstr>
      <vt:lpstr>#1 Paso RITO DE ACEPTACION</vt:lpstr>
      <vt:lpstr>CATECUMENADO</vt:lpstr>
      <vt:lpstr>CATECUMENADO</vt:lpstr>
      <vt:lpstr>#2 Paso RITO DE ELECCION o ENVIO</vt:lpstr>
      <vt:lpstr>#2 Paso RITO DE ELECCION o ENVIO</vt:lpstr>
      <vt:lpstr>PURIFIACACION e ILUMINACION  La Cuaresma</vt:lpstr>
      <vt:lpstr>PURIFICACION E ILUMINACION 3er, 4to. 5to. Domingo de Cuaresma</vt:lpstr>
      <vt:lpstr>#3 Paso Sacramentos de Iniciacion Cristiana Vigilia Pascual</vt:lpstr>
      <vt:lpstr>MISTOGOGIA</vt:lpstr>
      <vt:lpstr>MISTOGOGIA</vt:lpstr>
      <vt:lpstr>MISTOGOGIA</vt:lpstr>
      <vt:lpstr>Reflexion Pascual  Discipulos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Rito de Iniciacion Cristiana de Adultos</dc:title>
  <dc:creator>User</dc:creator>
  <cp:lastModifiedBy>user</cp:lastModifiedBy>
  <cp:revision>178</cp:revision>
  <dcterms:created xsi:type="dcterms:W3CDTF">2011-07-28T16:20:14Z</dcterms:created>
  <dcterms:modified xsi:type="dcterms:W3CDTF">2014-12-03T23:11:07Z</dcterms:modified>
</cp:coreProperties>
</file>